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287" r:id="rId6"/>
    <p:sldId id="288" r:id="rId7"/>
    <p:sldId id="289" r:id="rId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42908-F634-38BB-62EF-8595C43BC00E}" name="Nina Teirasvuo" initials="NT" userId="S::nina.teirasvuo@motiva.fi::ff66196e-e7c8-4de2-9d05-67457fbc25fb" providerId="AD"/>
  <p188:author id="{C5B5061F-B3DF-B97A-7570-1042255304A9}" name="Nina Alsi" initials="NA" userId="S::nina.alsi@motiva.fi::87d5ac26-714e-4255-9922-d09dc09690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E0EF"/>
    <a:srgbClr val="000000"/>
    <a:srgbClr val="64DE6D"/>
    <a:srgbClr val="4DF54D"/>
    <a:srgbClr val="46372B"/>
    <a:srgbClr val="4A205D"/>
    <a:srgbClr val="E7E6E6"/>
    <a:srgbClr val="231D41"/>
    <a:srgbClr val="F05A82"/>
    <a:srgbClr val="917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32EDA-2CF3-4141-A72E-FBA51182325B}" v="45" dt="2022-12-29T16:39:38.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7" autoAdjust="0"/>
    <p:restoredTop sz="86335" autoAdjust="0"/>
  </p:normalViewPr>
  <p:slideViewPr>
    <p:cSldViewPr snapToGrid="0">
      <p:cViewPr varScale="1">
        <p:scale>
          <a:sx n="109" d="100"/>
          <a:sy n="109" d="100"/>
        </p:scale>
        <p:origin x="894" y="114"/>
      </p:cViewPr>
      <p:guideLst/>
    </p:cSldViewPr>
  </p:slideViewPr>
  <p:notesTextViewPr>
    <p:cViewPr>
      <p:scale>
        <a:sx n="3" d="2"/>
        <a:sy n="3" d="2"/>
      </p:scale>
      <p:origin x="0" y="0"/>
    </p:cViewPr>
  </p:notesTextViewPr>
  <p:notesViewPr>
    <p:cSldViewPr snapToGrid="0">
      <p:cViewPr>
        <p:scale>
          <a:sx n="1" d="2"/>
          <a:sy n="1" d="2"/>
        </p:scale>
        <p:origin x="5692" y="2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Teirasvuo" userId="ff66196e-e7c8-4de2-9d05-67457fbc25fb" providerId="ADAL" clId="{250BCD34-1139-4FCC-B717-9733EC36BDD5}"/>
    <pc:docChg chg="custSel modSld">
      <pc:chgData name="Nina Teirasvuo" userId="ff66196e-e7c8-4de2-9d05-67457fbc25fb" providerId="ADAL" clId="{250BCD34-1139-4FCC-B717-9733EC36BDD5}" dt="2022-12-29T18:37:30.110" v="1005" actId="20577"/>
      <pc:docMkLst>
        <pc:docMk/>
      </pc:docMkLst>
      <pc:sldChg chg="modNotesTx">
        <pc:chgData name="Nina Teirasvuo" userId="ff66196e-e7c8-4de2-9d05-67457fbc25fb" providerId="ADAL" clId="{250BCD34-1139-4FCC-B717-9733EC36BDD5}" dt="2022-12-29T18:03:40.859" v="12" actId="20577"/>
        <pc:sldMkLst>
          <pc:docMk/>
          <pc:sldMk cId="3540215635" sldId="1022"/>
        </pc:sldMkLst>
      </pc:sldChg>
      <pc:sldChg chg="modNotesTx">
        <pc:chgData name="Nina Teirasvuo" userId="ff66196e-e7c8-4de2-9d05-67457fbc25fb" providerId="ADAL" clId="{250BCD34-1139-4FCC-B717-9733EC36BDD5}" dt="2022-12-29T17:59:02.767" v="1" actId="20577"/>
        <pc:sldMkLst>
          <pc:docMk/>
          <pc:sldMk cId="2926037595" sldId="1036"/>
        </pc:sldMkLst>
      </pc:sldChg>
      <pc:sldChg chg="modSp mod">
        <pc:chgData name="Nina Teirasvuo" userId="ff66196e-e7c8-4de2-9d05-67457fbc25fb" providerId="ADAL" clId="{250BCD34-1139-4FCC-B717-9733EC36BDD5}" dt="2022-12-29T18:36:52.767" v="896" actId="20577"/>
        <pc:sldMkLst>
          <pc:docMk/>
          <pc:sldMk cId="1383932547" sldId="1043"/>
        </pc:sldMkLst>
        <pc:spChg chg="mod">
          <ac:chgData name="Nina Teirasvuo" userId="ff66196e-e7c8-4de2-9d05-67457fbc25fb" providerId="ADAL" clId="{250BCD34-1139-4FCC-B717-9733EC36BDD5}" dt="2022-12-29T18:36:52.767" v="896" actId="20577"/>
          <ac:spMkLst>
            <pc:docMk/>
            <pc:sldMk cId="1383932547" sldId="1043"/>
            <ac:spMk id="3" creationId="{0368BA7B-724C-0467-ED7B-A60059A02303}"/>
          </ac:spMkLst>
        </pc:spChg>
      </pc:sldChg>
      <pc:sldChg chg="modNotesTx">
        <pc:chgData name="Nina Teirasvuo" userId="ff66196e-e7c8-4de2-9d05-67457fbc25fb" providerId="ADAL" clId="{250BCD34-1139-4FCC-B717-9733EC36BDD5}" dt="2022-12-29T18:06:18.964" v="305" actId="20577"/>
        <pc:sldMkLst>
          <pc:docMk/>
          <pc:sldMk cId="4208310003" sldId="4336"/>
        </pc:sldMkLst>
      </pc:sldChg>
      <pc:sldChg chg="modNotesTx">
        <pc:chgData name="Nina Teirasvuo" userId="ff66196e-e7c8-4de2-9d05-67457fbc25fb" providerId="ADAL" clId="{250BCD34-1139-4FCC-B717-9733EC36BDD5}" dt="2022-12-29T18:09:43.143" v="569" actId="20577"/>
        <pc:sldMkLst>
          <pc:docMk/>
          <pc:sldMk cId="1744577158" sldId="4338"/>
        </pc:sldMkLst>
      </pc:sldChg>
      <pc:sldChg chg="modNotesTx">
        <pc:chgData name="Nina Teirasvuo" userId="ff66196e-e7c8-4de2-9d05-67457fbc25fb" providerId="ADAL" clId="{250BCD34-1139-4FCC-B717-9733EC36BDD5}" dt="2022-12-29T18:10:10.282" v="618" actId="20577"/>
        <pc:sldMkLst>
          <pc:docMk/>
          <pc:sldMk cId="3347507529" sldId="4339"/>
        </pc:sldMkLst>
      </pc:sldChg>
      <pc:sldChg chg="delCm">
        <pc:chgData name="Nina Teirasvuo" userId="ff66196e-e7c8-4de2-9d05-67457fbc25fb" providerId="ADAL" clId="{250BCD34-1139-4FCC-B717-9733EC36BDD5}" dt="2022-12-29T18:02:16.321" v="2"/>
        <pc:sldMkLst>
          <pc:docMk/>
          <pc:sldMk cId="2213796332" sldId="4353"/>
        </pc:sldMkLst>
      </pc:sldChg>
      <pc:sldChg chg="modSp mod">
        <pc:chgData name="Nina Teirasvuo" userId="ff66196e-e7c8-4de2-9d05-67457fbc25fb" providerId="ADAL" clId="{250BCD34-1139-4FCC-B717-9733EC36BDD5}" dt="2022-12-29T18:27:40.153" v="641" actId="20577"/>
        <pc:sldMkLst>
          <pc:docMk/>
          <pc:sldMk cId="324979015" sldId="4361"/>
        </pc:sldMkLst>
        <pc:spChg chg="mod">
          <ac:chgData name="Nina Teirasvuo" userId="ff66196e-e7c8-4de2-9d05-67457fbc25fb" providerId="ADAL" clId="{250BCD34-1139-4FCC-B717-9733EC36BDD5}" dt="2022-12-29T18:27:40.153" v="641" actId="20577"/>
          <ac:spMkLst>
            <pc:docMk/>
            <pc:sldMk cId="324979015" sldId="4361"/>
            <ac:spMk id="4" creationId="{BCB2206F-78A1-FBED-940A-4C6AD093F56E}"/>
          </ac:spMkLst>
        </pc:spChg>
      </pc:sldChg>
      <pc:sldChg chg="modSp mod">
        <pc:chgData name="Nina Teirasvuo" userId="ff66196e-e7c8-4de2-9d05-67457fbc25fb" providerId="ADAL" clId="{250BCD34-1139-4FCC-B717-9733EC36BDD5}" dt="2022-12-29T18:37:30.110" v="1005" actId="20577"/>
        <pc:sldMkLst>
          <pc:docMk/>
          <pc:sldMk cId="3359754200" sldId="4366"/>
        </pc:sldMkLst>
        <pc:spChg chg="mod">
          <ac:chgData name="Nina Teirasvuo" userId="ff66196e-e7c8-4de2-9d05-67457fbc25fb" providerId="ADAL" clId="{250BCD34-1139-4FCC-B717-9733EC36BDD5}" dt="2022-12-29T18:37:30.110" v="1005" actId="20577"/>
          <ac:spMkLst>
            <pc:docMk/>
            <pc:sldMk cId="3359754200" sldId="4366"/>
            <ac:spMk id="3" creationId="{D714C1A8-EE76-3058-1B35-1AE300C3D9C1}"/>
          </ac:spMkLst>
        </pc:spChg>
      </pc:sldChg>
    </pc:docChg>
  </pc:docChgLst>
  <pc:docChgLst>
    <pc:chgData name="Nina Teirasvuo" userId="ff66196e-e7c8-4de2-9d05-67457fbc25fb" providerId="ADAL" clId="{BB232EDA-2CF3-4141-A72E-FBA51182325B}"/>
    <pc:docChg chg="undo custSel addSld delSld modSld sldOrd">
      <pc:chgData name="Nina Teirasvuo" userId="ff66196e-e7c8-4de2-9d05-67457fbc25fb" providerId="ADAL" clId="{BB232EDA-2CF3-4141-A72E-FBA51182325B}" dt="2022-12-29T16:53:02.303" v="9932" actId="20577"/>
      <pc:docMkLst>
        <pc:docMk/>
      </pc:docMkLst>
      <pc:sldChg chg="modAnim modNotesTx">
        <pc:chgData name="Nina Teirasvuo" userId="ff66196e-e7c8-4de2-9d05-67457fbc25fb" providerId="ADAL" clId="{BB232EDA-2CF3-4141-A72E-FBA51182325B}" dt="2022-12-29T15:57:43.528" v="7387"/>
        <pc:sldMkLst>
          <pc:docMk/>
          <pc:sldMk cId="1881106503" sldId="277"/>
        </pc:sldMkLst>
      </pc:sldChg>
      <pc:sldChg chg="modAnim modNotesTx">
        <pc:chgData name="Nina Teirasvuo" userId="ff66196e-e7c8-4de2-9d05-67457fbc25fb" providerId="ADAL" clId="{BB232EDA-2CF3-4141-A72E-FBA51182325B}" dt="2022-12-29T14:35:31.621" v="4381"/>
        <pc:sldMkLst>
          <pc:docMk/>
          <pc:sldMk cId="3555664683" sldId="279"/>
        </pc:sldMkLst>
      </pc:sldChg>
      <pc:sldChg chg="mod modShow modNotesTx">
        <pc:chgData name="Nina Teirasvuo" userId="ff66196e-e7c8-4de2-9d05-67457fbc25fb" providerId="ADAL" clId="{BB232EDA-2CF3-4141-A72E-FBA51182325B}" dt="2022-12-29T14:35:22.688" v="4380" actId="20577"/>
        <pc:sldMkLst>
          <pc:docMk/>
          <pc:sldMk cId="1859162328" sldId="1020"/>
        </pc:sldMkLst>
      </pc:sldChg>
      <pc:sldChg chg="modSp mod modNotesTx">
        <pc:chgData name="Nina Teirasvuo" userId="ff66196e-e7c8-4de2-9d05-67457fbc25fb" providerId="ADAL" clId="{BB232EDA-2CF3-4141-A72E-FBA51182325B}" dt="2022-12-29T15:58:45.034" v="7401" actId="20577"/>
        <pc:sldMkLst>
          <pc:docMk/>
          <pc:sldMk cId="3540215635" sldId="1022"/>
        </pc:sldMkLst>
        <pc:spChg chg="mod">
          <ac:chgData name="Nina Teirasvuo" userId="ff66196e-e7c8-4de2-9d05-67457fbc25fb" providerId="ADAL" clId="{BB232EDA-2CF3-4141-A72E-FBA51182325B}" dt="2022-12-29T15:58:45.034" v="7401" actId="20577"/>
          <ac:spMkLst>
            <pc:docMk/>
            <pc:sldMk cId="3540215635" sldId="1022"/>
            <ac:spMk id="15" creationId="{FDB5E57E-EA8E-BF8A-D645-644BA16E2515}"/>
          </ac:spMkLst>
        </pc:spChg>
        <pc:picChg chg="mod">
          <ac:chgData name="Nina Teirasvuo" userId="ff66196e-e7c8-4de2-9d05-67457fbc25fb" providerId="ADAL" clId="{BB232EDA-2CF3-4141-A72E-FBA51182325B}" dt="2022-12-29T15:58:09.161" v="7389" actId="1076"/>
          <ac:picMkLst>
            <pc:docMk/>
            <pc:sldMk cId="3540215635" sldId="1022"/>
            <ac:picMk id="13" creationId="{D1E63246-BAF8-3647-1306-A76DCE763A0D}"/>
          </ac:picMkLst>
        </pc:picChg>
      </pc:sldChg>
      <pc:sldChg chg="add del">
        <pc:chgData name="Nina Teirasvuo" userId="ff66196e-e7c8-4de2-9d05-67457fbc25fb" providerId="ADAL" clId="{BB232EDA-2CF3-4141-A72E-FBA51182325B}" dt="2022-12-29T14:40:09.698" v="4384" actId="2696"/>
        <pc:sldMkLst>
          <pc:docMk/>
          <pc:sldMk cId="4292028343" sldId="1025"/>
        </pc:sldMkLst>
      </pc:sldChg>
      <pc:sldChg chg="delSp mod delCm modNotesTx">
        <pc:chgData name="Nina Teirasvuo" userId="ff66196e-e7c8-4de2-9d05-67457fbc25fb" providerId="ADAL" clId="{BB232EDA-2CF3-4141-A72E-FBA51182325B}" dt="2022-12-29T16:10:29.372" v="7807" actId="113"/>
        <pc:sldMkLst>
          <pc:docMk/>
          <pc:sldMk cId="1760574251" sldId="1029"/>
        </pc:sldMkLst>
        <pc:spChg chg="del">
          <ac:chgData name="Nina Teirasvuo" userId="ff66196e-e7c8-4de2-9d05-67457fbc25fb" providerId="ADAL" clId="{BB232EDA-2CF3-4141-A72E-FBA51182325B}" dt="2022-12-29T16:00:36.535" v="7402" actId="478"/>
          <ac:spMkLst>
            <pc:docMk/>
            <pc:sldMk cId="1760574251" sldId="1029"/>
            <ac:spMk id="7" creationId="{9BCEE271-861F-0D55-848A-EEA8BC14D465}"/>
          </ac:spMkLst>
        </pc:spChg>
      </pc:sldChg>
      <pc:sldChg chg="modSp mod modAnim modNotesTx">
        <pc:chgData name="Nina Teirasvuo" userId="ff66196e-e7c8-4de2-9d05-67457fbc25fb" providerId="ADAL" clId="{BB232EDA-2CF3-4141-A72E-FBA51182325B}" dt="2022-12-29T15:55:44.472" v="7386"/>
        <pc:sldMkLst>
          <pc:docMk/>
          <pc:sldMk cId="156431720" sldId="1035"/>
        </pc:sldMkLst>
        <pc:spChg chg="mod">
          <ac:chgData name="Nina Teirasvuo" userId="ff66196e-e7c8-4de2-9d05-67457fbc25fb" providerId="ADAL" clId="{BB232EDA-2CF3-4141-A72E-FBA51182325B}" dt="2022-12-29T15:15:09.216" v="5272" actId="6549"/>
          <ac:spMkLst>
            <pc:docMk/>
            <pc:sldMk cId="156431720" sldId="1035"/>
            <ac:spMk id="2" creationId="{41C47B16-FD68-6B77-870E-DEB87BCF6211}"/>
          </ac:spMkLst>
        </pc:spChg>
        <pc:picChg chg="mod">
          <ac:chgData name="Nina Teirasvuo" userId="ff66196e-e7c8-4de2-9d05-67457fbc25fb" providerId="ADAL" clId="{BB232EDA-2CF3-4141-A72E-FBA51182325B}" dt="2022-12-29T15:15:05.462" v="5271" actId="1036"/>
          <ac:picMkLst>
            <pc:docMk/>
            <pc:sldMk cId="156431720" sldId="1035"/>
            <ac:picMk id="9" creationId="{747CE871-51E2-F274-22C6-48F9A837074B}"/>
          </ac:picMkLst>
        </pc:picChg>
      </pc:sldChg>
      <pc:sldChg chg="modNotesTx">
        <pc:chgData name="Nina Teirasvuo" userId="ff66196e-e7c8-4de2-9d05-67457fbc25fb" providerId="ADAL" clId="{BB232EDA-2CF3-4141-A72E-FBA51182325B}" dt="2022-12-29T15:46:16.542" v="6804" actId="6549"/>
        <pc:sldMkLst>
          <pc:docMk/>
          <pc:sldMk cId="2926037595" sldId="1036"/>
        </pc:sldMkLst>
      </pc:sldChg>
      <pc:sldChg chg="del">
        <pc:chgData name="Nina Teirasvuo" userId="ff66196e-e7c8-4de2-9d05-67457fbc25fb" providerId="ADAL" clId="{BB232EDA-2CF3-4141-A72E-FBA51182325B}" dt="2022-12-29T13:44:17.575" v="1840" actId="47"/>
        <pc:sldMkLst>
          <pc:docMk/>
          <pc:sldMk cId="3149606793" sldId="1041"/>
        </pc:sldMkLst>
      </pc:sldChg>
      <pc:sldChg chg="del">
        <pc:chgData name="Nina Teirasvuo" userId="ff66196e-e7c8-4de2-9d05-67457fbc25fb" providerId="ADAL" clId="{BB232EDA-2CF3-4141-A72E-FBA51182325B}" dt="2022-12-29T13:44:18.704" v="1841" actId="47"/>
        <pc:sldMkLst>
          <pc:docMk/>
          <pc:sldMk cId="3429590509" sldId="1042"/>
        </pc:sldMkLst>
      </pc:sldChg>
      <pc:sldChg chg="modSp mod modShow">
        <pc:chgData name="Nina Teirasvuo" userId="ff66196e-e7c8-4de2-9d05-67457fbc25fb" providerId="ADAL" clId="{BB232EDA-2CF3-4141-A72E-FBA51182325B}" dt="2022-12-29T15:55:11.840" v="7385" actId="20577"/>
        <pc:sldMkLst>
          <pc:docMk/>
          <pc:sldMk cId="1383932547" sldId="1043"/>
        </pc:sldMkLst>
        <pc:spChg chg="mod">
          <ac:chgData name="Nina Teirasvuo" userId="ff66196e-e7c8-4de2-9d05-67457fbc25fb" providerId="ADAL" clId="{BB232EDA-2CF3-4141-A72E-FBA51182325B}" dt="2022-12-29T15:55:11.840" v="7385" actId="20577"/>
          <ac:spMkLst>
            <pc:docMk/>
            <pc:sldMk cId="1383932547" sldId="1043"/>
            <ac:spMk id="3" creationId="{0368BA7B-724C-0467-ED7B-A60059A02303}"/>
          </ac:spMkLst>
        </pc:spChg>
      </pc:sldChg>
      <pc:sldChg chg="modSp del mod modShow">
        <pc:chgData name="Nina Teirasvuo" userId="ff66196e-e7c8-4de2-9d05-67457fbc25fb" providerId="ADAL" clId="{BB232EDA-2CF3-4141-A72E-FBA51182325B}" dt="2022-12-29T16:34:11.126" v="8965" actId="47"/>
        <pc:sldMkLst>
          <pc:docMk/>
          <pc:sldMk cId="3997817691" sldId="1044"/>
        </pc:sldMkLst>
        <pc:spChg chg="mod">
          <ac:chgData name="Nina Teirasvuo" userId="ff66196e-e7c8-4de2-9d05-67457fbc25fb" providerId="ADAL" clId="{BB232EDA-2CF3-4141-A72E-FBA51182325B}" dt="2022-12-29T13:41:07.031" v="1671" actId="20577"/>
          <ac:spMkLst>
            <pc:docMk/>
            <pc:sldMk cId="3997817691" sldId="1044"/>
            <ac:spMk id="3" creationId="{7E2D0604-CE0F-1704-7283-4292280CDD2F}"/>
          </ac:spMkLst>
        </pc:spChg>
      </pc:sldChg>
      <pc:sldChg chg="addSp delSp modSp mod ord modShow">
        <pc:chgData name="Nina Teirasvuo" userId="ff66196e-e7c8-4de2-9d05-67457fbc25fb" providerId="ADAL" clId="{BB232EDA-2CF3-4141-A72E-FBA51182325B}" dt="2022-12-29T15:49:23.902" v="6930" actId="20577"/>
        <pc:sldMkLst>
          <pc:docMk/>
          <pc:sldMk cId="1538082001" sldId="1045"/>
        </pc:sldMkLst>
        <pc:spChg chg="add del mod">
          <ac:chgData name="Nina Teirasvuo" userId="ff66196e-e7c8-4de2-9d05-67457fbc25fb" providerId="ADAL" clId="{BB232EDA-2CF3-4141-A72E-FBA51182325B}" dt="2022-12-29T13:51:39.538" v="2287"/>
          <ac:spMkLst>
            <pc:docMk/>
            <pc:sldMk cId="1538082001" sldId="1045"/>
            <ac:spMk id="2" creationId="{BE5D3042-FB7C-264C-28CC-9535FD91AFDB}"/>
          </ac:spMkLst>
        </pc:spChg>
        <pc:spChg chg="mod">
          <ac:chgData name="Nina Teirasvuo" userId="ff66196e-e7c8-4de2-9d05-67457fbc25fb" providerId="ADAL" clId="{BB232EDA-2CF3-4141-A72E-FBA51182325B}" dt="2022-12-29T13:51:39.538" v="2287"/>
          <ac:spMkLst>
            <pc:docMk/>
            <pc:sldMk cId="1538082001" sldId="1045"/>
            <ac:spMk id="3" creationId="{F33F6AB3-54DE-47DD-8946-917C8433F1F5}"/>
          </ac:spMkLst>
        </pc:spChg>
        <pc:spChg chg="mod">
          <ac:chgData name="Nina Teirasvuo" userId="ff66196e-e7c8-4de2-9d05-67457fbc25fb" providerId="ADAL" clId="{BB232EDA-2CF3-4141-A72E-FBA51182325B}" dt="2022-12-29T15:49:23.902" v="6930" actId="20577"/>
          <ac:spMkLst>
            <pc:docMk/>
            <pc:sldMk cId="1538082001" sldId="1045"/>
            <ac:spMk id="4" creationId="{BCB2206F-78A1-FBED-940A-4C6AD093F56E}"/>
          </ac:spMkLst>
        </pc:spChg>
        <pc:spChg chg="mod">
          <ac:chgData name="Nina Teirasvuo" userId="ff66196e-e7c8-4de2-9d05-67457fbc25fb" providerId="ADAL" clId="{BB232EDA-2CF3-4141-A72E-FBA51182325B}" dt="2022-12-29T13:51:39.538" v="2287"/>
          <ac:spMkLst>
            <pc:docMk/>
            <pc:sldMk cId="1538082001" sldId="1045"/>
            <ac:spMk id="5" creationId="{B71EF92D-8D21-9269-C25E-C3578FE9E841}"/>
          </ac:spMkLst>
        </pc:spChg>
        <pc:spChg chg="mod">
          <ac:chgData name="Nina Teirasvuo" userId="ff66196e-e7c8-4de2-9d05-67457fbc25fb" providerId="ADAL" clId="{BB232EDA-2CF3-4141-A72E-FBA51182325B}" dt="2022-12-29T13:51:39.538" v="2287"/>
          <ac:spMkLst>
            <pc:docMk/>
            <pc:sldMk cId="1538082001" sldId="1045"/>
            <ac:spMk id="6" creationId="{F3F4E13C-C831-ADF1-FDC5-F0CE82F64B49}"/>
          </ac:spMkLst>
        </pc:spChg>
        <pc:spChg chg="mod">
          <ac:chgData name="Nina Teirasvuo" userId="ff66196e-e7c8-4de2-9d05-67457fbc25fb" providerId="ADAL" clId="{BB232EDA-2CF3-4141-A72E-FBA51182325B}" dt="2022-12-29T13:51:39.538" v="2287"/>
          <ac:spMkLst>
            <pc:docMk/>
            <pc:sldMk cId="1538082001" sldId="1045"/>
            <ac:spMk id="7" creationId="{A8488DA7-8A70-1CC6-4F48-CFE8BD6F621A}"/>
          </ac:spMkLst>
        </pc:spChg>
        <pc:spChg chg="add del mod">
          <ac:chgData name="Nina Teirasvuo" userId="ff66196e-e7c8-4de2-9d05-67457fbc25fb" providerId="ADAL" clId="{BB232EDA-2CF3-4141-A72E-FBA51182325B}" dt="2022-12-29T13:51:39.538" v="2287"/>
          <ac:spMkLst>
            <pc:docMk/>
            <pc:sldMk cId="1538082001" sldId="1045"/>
            <ac:spMk id="8" creationId="{DB6B46E5-4845-0DA6-19FA-E9404CFEB549}"/>
          </ac:spMkLst>
        </pc:spChg>
        <pc:spChg chg="add del mod">
          <ac:chgData name="Nina Teirasvuo" userId="ff66196e-e7c8-4de2-9d05-67457fbc25fb" providerId="ADAL" clId="{BB232EDA-2CF3-4141-A72E-FBA51182325B}" dt="2022-12-29T13:51:39.538" v="2287"/>
          <ac:spMkLst>
            <pc:docMk/>
            <pc:sldMk cId="1538082001" sldId="1045"/>
            <ac:spMk id="9" creationId="{749F2204-9DF0-B901-6BF9-72C0B4E6CC14}"/>
          </ac:spMkLst>
        </pc:spChg>
        <pc:spChg chg="add del mod">
          <ac:chgData name="Nina Teirasvuo" userId="ff66196e-e7c8-4de2-9d05-67457fbc25fb" providerId="ADAL" clId="{BB232EDA-2CF3-4141-A72E-FBA51182325B}" dt="2022-12-29T13:51:39.538" v="2287"/>
          <ac:spMkLst>
            <pc:docMk/>
            <pc:sldMk cId="1538082001" sldId="1045"/>
            <ac:spMk id="10" creationId="{51A35313-741B-02FE-F79D-64BB340280B2}"/>
          </ac:spMkLst>
        </pc:spChg>
        <pc:spChg chg="add del mod">
          <ac:chgData name="Nina Teirasvuo" userId="ff66196e-e7c8-4de2-9d05-67457fbc25fb" providerId="ADAL" clId="{BB232EDA-2CF3-4141-A72E-FBA51182325B}" dt="2022-12-29T13:51:39.538" v="2287"/>
          <ac:spMkLst>
            <pc:docMk/>
            <pc:sldMk cId="1538082001" sldId="1045"/>
            <ac:spMk id="11" creationId="{B1A28F81-20ED-2A3D-D823-CC30D35CBEDA}"/>
          </ac:spMkLst>
        </pc:spChg>
        <pc:spChg chg="add del mod">
          <ac:chgData name="Nina Teirasvuo" userId="ff66196e-e7c8-4de2-9d05-67457fbc25fb" providerId="ADAL" clId="{BB232EDA-2CF3-4141-A72E-FBA51182325B}" dt="2022-12-29T13:51:39.538" v="2287"/>
          <ac:spMkLst>
            <pc:docMk/>
            <pc:sldMk cId="1538082001" sldId="1045"/>
            <ac:spMk id="12" creationId="{F4A20210-9D9A-BA0A-54F8-DAE87B05EAE4}"/>
          </ac:spMkLst>
        </pc:spChg>
        <pc:picChg chg="mod">
          <ac:chgData name="Nina Teirasvuo" userId="ff66196e-e7c8-4de2-9d05-67457fbc25fb" providerId="ADAL" clId="{BB232EDA-2CF3-4141-A72E-FBA51182325B}" dt="2022-12-29T13:51:39.538" v="2287"/>
          <ac:picMkLst>
            <pc:docMk/>
            <pc:sldMk cId="1538082001" sldId="1045"/>
            <ac:picMk id="17" creationId="{FB9E7CDC-76E4-C24C-B56D-3BA1571883BE}"/>
          </ac:picMkLst>
        </pc:picChg>
      </pc:sldChg>
      <pc:sldChg chg="del">
        <pc:chgData name="Nina Teirasvuo" userId="ff66196e-e7c8-4de2-9d05-67457fbc25fb" providerId="ADAL" clId="{BB232EDA-2CF3-4141-A72E-FBA51182325B}" dt="2022-12-29T13:49:48.593" v="2049" actId="47"/>
        <pc:sldMkLst>
          <pc:docMk/>
          <pc:sldMk cId="4000152581" sldId="1046"/>
        </pc:sldMkLst>
      </pc:sldChg>
      <pc:sldChg chg="modNotesTx">
        <pc:chgData name="Nina Teirasvuo" userId="ff66196e-e7c8-4de2-9d05-67457fbc25fb" providerId="ADAL" clId="{BB232EDA-2CF3-4141-A72E-FBA51182325B}" dt="2022-12-29T16:10:20.634" v="7806" actId="20577"/>
        <pc:sldMkLst>
          <pc:docMk/>
          <pc:sldMk cId="136627168" sldId="1047"/>
        </pc:sldMkLst>
      </pc:sldChg>
      <pc:sldChg chg="modAnim modNotesTx">
        <pc:chgData name="Nina Teirasvuo" userId="ff66196e-e7c8-4de2-9d05-67457fbc25fb" providerId="ADAL" clId="{BB232EDA-2CF3-4141-A72E-FBA51182325B}" dt="2022-12-29T16:09:38.245" v="7640" actId="113"/>
        <pc:sldMkLst>
          <pc:docMk/>
          <pc:sldMk cId="2993317147" sldId="1048"/>
        </pc:sldMkLst>
      </pc:sldChg>
      <pc:sldChg chg="modSp mod modNotesTx">
        <pc:chgData name="Nina Teirasvuo" userId="ff66196e-e7c8-4de2-9d05-67457fbc25fb" providerId="ADAL" clId="{BB232EDA-2CF3-4141-A72E-FBA51182325B}" dt="2022-12-29T16:07:14.622" v="7523" actId="20577"/>
        <pc:sldMkLst>
          <pc:docMk/>
          <pc:sldMk cId="2878664649" sldId="1050"/>
        </pc:sldMkLst>
        <pc:spChg chg="mod">
          <ac:chgData name="Nina Teirasvuo" userId="ff66196e-e7c8-4de2-9d05-67457fbc25fb" providerId="ADAL" clId="{BB232EDA-2CF3-4141-A72E-FBA51182325B}" dt="2022-12-29T14:22:59.269" v="3473" actId="1076"/>
          <ac:spMkLst>
            <pc:docMk/>
            <pc:sldMk cId="2878664649" sldId="1050"/>
            <ac:spMk id="23" creationId="{FDA0982C-723B-4B48-B697-D5F9CFEC51B5}"/>
          </ac:spMkLst>
        </pc:spChg>
        <pc:spChg chg="mod">
          <ac:chgData name="Nina Teirasvuo" userId="ff66196e-e7c8-4de2-9d05-67457fbc25fb" providerId="ADAL" clId="{BB232EDA-2CF3-4141-A72E-FBA51182325B}" dt="2022-12-29T14:23:34.892" v="3480" actId="207"/>
          <ac:spMkLst>
            <pc:docMk/>
            <pc:sldMk cId="2878664649" sldId="1050"/>
            <ac:spMk id="28" creationId="{E6042E6C-74FE-4193-AB99-14A3B93472D8}"/>
          </ac:spMkLst>
        </pc:spChg>
        <pc:picChg chg="mod">
          <ac:chgData name="Nina Teirasvuo" userId="ff66196e-e7c8-4de2-9d05-67457fbc25fb" providerId="ADAL" clId="{BB232EDA-2CF3-4141-A72E-FBA51182325B}" dt="2022-12-29T14:23:15.105" v="3477" actId="1076"/>
          <ac:picMkLst>
            <pc:docMk/>
            <pc:sldMk cId="2878664649" sldId="1050"/>
            <ac:picMk id="12" creationId="{C18C6440-4C4D-F945-A114-99DBEA0E6254}"/>
          </ac:picMkLst>
        </pc:picChg>
      </pc:sldChg>
      <pc:sldChg chg="modSp mod modNotesTx">
        <pc:chgData name="Nina Teirasvuo" userId="ff66196e-e7c8-4de2-9d05-67457fbc25fb" providerId="ADAL" clId="{BB232EDA-2CF3-4141-A72E-FBA51182325B}" dt="2022-12-29T16:11:12.605" v="7837" actId="20577"/>
        <pc:sldMkLst>
          <pc:docMk/>
          <pc:sldMk cId="4111793441" sldId="1051"/>
        </pc:sldMkLst>
        <pc:spChg chg="mod">
          <ac:chgData name="Nina Teirasvuo" userId="ff66196e-e7c8-4de2-9d05-67457fbc25fb" providerId="ADAL" clId="{BB232EDA-2CF3-4141-A72E-FBA51182325B}" dt="2022-12-29T16:11:12.605" v="7837" actId="20577"/>
          <ac:spMkLst>
            <pc:docMk/>
            <pc:sldMk cId="4111793441" sldId="1051"/>
            <ac:spMk id="3" creationId="{D2D20B3A-D100-8481-F194-E4A5C73C0711}"/>
          </ac:spMkLst>
        </pc:spChg>
      </pc:sldChg>
      <pc:sldChg chg="addSp delSp modSp mod modShow modNotesTx">
        <pc:chgData name="Nina Teirasvuo" userId="ff66196e-e7c8-4de2-9d05-67457fbc25fb" providerId="ADAL" clId="{BB232EDA-2CF3-4141-A72E-FBA51182325B}" dt="2022-12-29T16:35:37.759" v="9020" actId="729"/>
        <pc:sldMkLst>
          <pc:docMk/>
          <pc:sldMk cId="537990451" sldId="4332"/>
        </pc:sldMkLst>
        <pc:spChg chg="mod">
          <ac:chgData name="Nina Teirasvuo" userId="ff66196e-e7c8-4de2-9d05-67457fbc25fb" providerId="ADAL" clId="{BB232EDA-2CF3-4141-A72E-FBA51182325B}" dt="2022-12-29T16:21:13.204" v="8440" actId="20577"/>
          <ac:spMkLst>
            <pc:docMk/>
            <pc:sldMk cId="537990451" sldId="4332"/>
            <ac:spMk id="3" creationId="{8F84DC69-69E7-2929-0155-6BF9194961AD}"/>
          </ac:spMkLst>
        </pc:spChg>
        <pc:spChg chg="add del mod">
          <ac:chgData name="Nina Teirasvuo" userId="ff66196e-e7c8-4de2-9d05-67457fbc25fb" providerId="ADAL" clId="{BB232EDA-2CF3-4141-A72E-FBA51182325B}" dt="2022-12-29T15:33:24.609" v="5840" actId="478"/>
          <ac:spMkLst>
            <pc:docMk/>
            <pc:sldMk cId="537990451" sldId="4332"/>
            <ac:spMk id="8" creationId="{3C4F6482-3DBD-2BE3-808B-F1659F11B03D}"/>
          </ac:spMkLst>
        </pc:spChg>
        <pc:picChg chg="del mod">
          <ac:chgData name="Nina Teirasvuo" userId="ff66196e-e7c8-4de2-9d05-67457fbc25fb" providerId="ADAL" clId="{BB232EDA-2CF3-4141-A72E-FBA51182325B}" dt="2022-12-29T15:30:53.374" v="5709" actId="478"/>
          <ac:picMkLst>
            <pc:docMk/>
            <pc:sldMk cId="537990451" sldId="4332"/>
            <ac:picMk id="6" creationId="{1107CD3B-FC93-BD20-1587-C049615E4A1D}"/>
          </ac:picMkLst>
        </pc:picChg>
        <pc:picChg chg="add mod modCrop">
          <ac:chgData name="Nina Teirasvuo" userId="ff66196e-e7c8-4de2-9d05-67457fbc25fb" providerId="ADAL" clId="{BB232EDA-2CF3-4141-A72E-FBA51182325B}" dt="2022-12-29T15:31:32.641" v="5721" actId="1076"/>
          <ac:picMkLst>
            <pc:docMk/>
            <pc:sldMk cId="537990451" sldId="4332"/>
            <ac:picMk id="7" creationId="{913DCFD9-A98E-C396-B49C-4CABA383872B}"/>
          </ac:picMkLst>
        </pc:picChg>
      </pc:sldChg>
      <pc:sldChg chg="modNotesTx">
        <pc:chgData name="Nina Teirasvuo" userId="ff66196e-e7c8-4de2-9d05-67457fbc25fb" providerId="ADAL" clId="{BB232EDA-2CF3-4141-A72E-FBA51182325B}" dt="2022-12-29T16:12:18.236" v="7899" actId="20577"/>
        <pc:sldMkLst>
          <pc:docMk/>
          <pc:sldMk cId="2325588454" sldId="4335"/>
        </pc:sldMkLst>
      </pc:sldChg>
      <pc:sldChg chg="modNotesTx">
        <pc:chgData name="Nina Teirasvuo" userId="ff66196e-e7c8-4de2-9d05-67457fbc25fb" providerId="ADAL" clId="{BB232EDA-2CF3-4141-A72E-FBA51182325B}" dt="2022-12-29T16:51:35.302" v="9917" actId="20577"/>
        <pc:sldMkLst>
          <pc:docMk/>
          <pc:sldMk cId="4208310003" sldId="4336"/>
        </pc:sldMkLst>
      </pc:sldChg>
      <pc:sldChg chg="modSp mod modNotesTx">
        <pc:chgData name="Nina Teirasvuo" userId="ff66196e-e7c8-4de2-9d05-67457fbc25fb" providerId="ADAL" clId="{BB232EDA-2CF3-4141-A72E-FBA51182325B}" dt="2022-12-29T16:53:02.303" v="9932" actId="20577"/>
        <pc:sldMkLst>
          <pc:docMk/>
          <pc:sldMk cId="1824722065" sldId="4337"/>
        </pc:sldMkLst>
        <pc:spChg chg="mod">
          <ac:chgData name="Nina Teirasvuo" userId="ff66196e-e7c8-4de2-9d05-67457fbc25fb" providerId="ADAL" clId="{BB232EDA-2CF3-4141-A72E-FBA51182325B}" dt="2022-12-29T14:26:29.875" v="3550" actId="20577"/>
          <ac:spMkLst>
            <pc:docMk/>
            <pc:sldMk cId="1824722065" sldId="4337"/>
            <ac:spMk id="2" creationId="{F6E2A3AD-9288-A2C7-B8CD-051F9BA4599C}"/>
          </ac:spMkLst>
        </pc:spChg>
      </pc:sldChg>
      <pc:sldChg chg="mod modAnim modShow modNotesTx">
        <pc:chgData name="Nina Teirasvuo" userId="ff66196e-e7c8-4de2-9d05-67457fbc25fb" providerId="ADAL" clId="{BB232EDA-2CF3-4141-A72E-FBA51182325B}" dt="2022-12-29T15:27:18.189" v="5698" actId="20577"/>
        <pc:sldMkLst>
          <pc:docMk/>
          <pc:sldMk cId="1744577158" sldId="4338"/>
        </pc:sldMkLst>
      </pc:sldChg>
      <pc:sldChg chg="delSp modSp mod modAnim modNotesTx">
        <pc:chgData name="Nina Teirasvuo" userId="ff66196e-e7c8-4de2-9d05-67457fbc25fb" providerId="ADAL" clId="{BB232EDA-2CF3-4141-A72E-FBA51182325B}" dt="2022-12-29T16:16:02.453" v="8159" actId="20577"/>
        <pc:sldMkLst>
          <pc:docMk/>
          <pc:sldMk cId="3347507529" sldId="4339"/>
        </pc:sldMkLst>
        <pc:spChg chg="mod">
          <ac:chgData name="Nina Teirasvuo" userId="ff66196e-e7c8-4de2-9d05-67457fbc25fb" providerId="ADAL" clId="{BB232EDA-2CF3-4141-A72E-FBA51182325B}" dt="2022-12-29T16:15:13.735" v="7992" actId="20577"/>
          <ac:spMkLst>
            <pc:docMk/>
            <pc:sldMk cId="3347507529" sldId="4339"/>
            <ac:spMk id="3" creationId="{4254BE4F-F412-475A-A4D1-32AED3F90BDE}"/>
          </ac:spMkLst>
        </pc:spChg>
        <pc:spChg chg="del mod">
          <ac:chgData name="Nina Teirasvuo" userId="ff66196e-e7c8-4de2-9d05-67457fbc25fb" providerId="ADAL" clId="{BB232EDA-2CF3-4141-A72E-FBA51182325B}" dt="2022-12-29T14:30:54.098" v="3898" actId="478"/>
          <ac:spMkLst>
            <pc:docMk/>
            <pc:sldMk cId="3347507529" sldId="4339"/>
            <ac:spMk id="10" creationId="{77B5A7DF-48A4-4AAF-BA02-7BEE8B93B096}"/>
          </ac:spMkLst>
        </pc:spChg>
      </pc:sldChg>
      <pc:sldChg chg="add del">
        <pc:chgData name="Nina Teirasvuo" userId="ff66196e-e7c8-4de2-9d05-67457fbc25fb" providerId="ADAL" clId="{BB232EDA-2CF3-4141-A72E-FBA51182325B}" dt="2022-12-29T14:40:09.698" v="4384" actId="2696"/>
        <pc:sldMkLst>
          <pc:docMk/>
          <pc:sldMk cId="2879390632" sldId="4340"/>
        </pc:sldMkLst>
      </pc:sldChg>
      <pc:sldChg chg="add del">
        <pc:chgData name="Nina Teirasvuo" userId="ff66196e-e7c8-4de2-9d05-67457fbc25fb" providerId="ADAL" clId="{BB232EDA-2CF3-4141-A72E-FBA51182325B}" dt="2022-12-29T14:40:09.698" v="4384" actId="2696"/>
        <pc:sldMkLst>
          <pc:docMk/>
          <pc:sldMk cId="660405106" sldId="4341"/>
        </pc:sldMkLst>
      </pc:sldChg>
      <pc:sldChg chg="delSp modSp mod modAnim modShow modNotesTx">
        <pc:chgData name="Nina Teirasvuo" userId="ff66196e-e7c8-4de2-9d05-67457fbc25fb" providerId="ADAL" clId="{BB232EDA-2CF3-4141-A72E-FBA51182325B}" dt="2022-12-29T16:16:56.500" v="8170" actId="20577"/>
        <pc:sldMkLst>
          <pc:docMk/>
          <pc:sldMk cId="2526974954" sldId="4342"/>
        </pc:sldMkLst>
        <pc:spChg chg="mod">
          <ac:chgData name="Nina Teirasvuo" userId="ff66196e-e7c8-4de2-9d05-67457fbc25fb" providerId="ADAL" clId="{BB232EDA-2CF3-4141-A72E-FBA51182325B}" dt="2022-12-29T14:34:11.231" v="4258" actId="20577"/>
          <ac:spMkLst>
            <pc:docMk/>
            <pc:sldMk cId="2526974954" sldId="4342"/>
            <ac:spMk id="3" creationId="{4254BE4F-F412-475A-A4D1-32AED3F90BDE}"/>
          </ac:spMkLst>
        </pc:spChg>
        <pc:spChg chg="del">
          <ac:chgData name="Nina Teirasvuo" userId="ff66196e-e7c8-4de2-9d05-67457fbc25fb" providerId="ADAL" clId="{BB232EDA-2CF3-4141-A72E-FBA51182325B}" dt="2022-12-29T14:33:50.206" v="4248" actId="478"/>
          <ac:spMkLst>
            <pc:docMk/>
            <pc:sldMk cId="2526974954" sldId="4342"/>
            <ac:spMk id="10" creationId="{77B5A7DF-48A4-4AAF-BA02-7BEE8B93B096}"/>
          </ac:spMkLst>
        </pc:spChg>
      </pc:sldChg>
      <pc:sldChg chg="add del">
        <pc:chgData name="Nina Teirasvuo" userId="ff66196e-e7c8-4de2-9d05-67457fbc25fb" providerId="ADAL" clId="{BB232EDA-2CF3-4141-A72E-FBA51182325B}" dt="2022-12-29T14:40:09.698" v="4384" actId="2696"/>
        <pc:sldMkLst>
          <pc:docMk/>
          <pc:sldMk cId="1928063863" sldId="4343"/>
        </pc:sldMkLst>
      </pc:sldChg>
      <pc:sldChg chg="add del">
        <pc:chgData name="Nina Teirasvuo" userId="ff66196e-e7c8-4de2-9d05-67457fbc25fb" providerId="ADAL" clId="{BB232EDA-2CF3-4141-A72E-FBA51182325B}" dt="2022-12-29T14:40:09.698" v="4384" actId="2696"/>
        <pc:sldMkLst>
          <pc:docMk/>
          <pc:sldMk cId="2804363713" sldId="4344"/>
        </pc:sldMkLst>
      </pc:sldChg>
      <pc:sldChg chg="add del">
        <pc:chgData name="Nina Teirasvuo" userId="ff66196e-e7c8-4de2-9d05-67457fbc25fb" providerId="ADAL" clId="{BB232EDA-2CF3-4141-A72E-FBA51182325B}" dt="2022-12-29T14:40:09.698" v="4384" actId="2696"/>
        <pc:sldMkLst>
          <pc:docMk/>
          <pc:sldMk cId="2245918490" sldId="4345"/>
        </pc:sldMkLst>
      </pc:sldChg>
      <pc:sldChg chg="addSp delSp modSp mod modNotesTx">
        <pc:chgData name="Nina Teirasvuo" userId="ff66196e-e7c8-4de2-9d05-67457fbc25fb" providerId="ADAL" clId="{BB232EDA-2CF3-4141-A72E-FBA51182325B}" dt="2022-12-29T16:24:54.560" v="8791" actId="20577"/>
        <pc:sldMkLst>
          <pc:docMk/>
          <pc:sldMk cId="4124156929" sldId="4346"/>
        </pc:sldMkLst>
        <pc:spChg chg="mod">
          <ac:chgData name="Nina Teirasvuo" userId="ff66196e-e7c8-4de2-9d05-67457fbc25fb" providerId="ADAL" clId="{BB232EDA-2CF3-4141-A72E-FBA51182325B}" dt="2022-12-29T16:20:26.569" v="8424" actId="255"/>
          <ac:spMkLst>
            <pc:docMk/>
            <pc:sldMk cId="4124156929" sldId="4346"/>
            <ac:spMk id="2" creationId="{6B5B2579-5ADB-BB0B-35AD-A974E6A504B8}"/>
          </ac:spMkLst>
        </pc:spChg>
        <pc:spChg chg="mod">
          <ac:chgData name="Nina Teirasvuo" userId="ff66196e-e7c8-4de2-9d05-67457fbc25fb" providerId="ADAL" clId="{BB232EDA-2CF3-4141-A72E-FBA51182325B}" dt="2022-12-29T16:20:33.160" v="8425" actId="1076"/>
          <ac:spMkLst>
            <pc:docMk/>
            <pc:sldMk cId="4124156929" sldId="4346"/>
            <ac:spMk id="3" creationId="{D2D20B3A-D100-8481-F194-E4A5C73C0711}"/>
          </ac:spMkLst>
        </pc:spChg>
        <pc:spChg chg="mod">
          <ac:chgData name="Nina Teirasvuo" userId="ff66196e-e7c8-4de2-9d05-67457fbc25fb" providerId="ADAL" clId="{BB232EDA-2CF3-4141-A72E-FBA51182325B}" dt="2022-12-29T16:19:52.461" v="8419"/>
          <ac:spMkLst>
            <pc:docMk/>
            <pc:sldMk cId="4124156929" sldId="4346"/>
            <ac:spMk id="4" creationId="{5B82B2AC-2E01-5D5A-6E23-B3CC4FD5B96E}"/>
          </ac:spMkLst>
        </pc:spChg>
        <pc:spChg chg="mod">
          <ac:chgData name="Nina Teirasvuo" userId="ff66196e-e7c8-4de2-9d05-67457fbc25fb" providerId="ADAL" clId="{BB232EDA-2CF3-4141-A72E-FBA51182325B}" dt="2022-12-29T16:19:52.461" v="8419"/>
          <ac:spMkLst>
            <pc:docMk/>
            <pc:sldMk cId="4124156929" sldId="4346"/>
            <ac:spMk id="5" creationId="{3726B3BB-F069-6164-873D-CAFEF5BD9E4B}"/>
          </ac:spMkLst>
        </pc:spChg>
        <pc:spChg chg="mod">
          <ac:chgData name="Nina Teirasvuo" userId="ff66196e-e7c8-4de2-9d05-67457fbc25fb" providerId="ADAL" clId="{BB232EDA-2CF3-4141-A72E-FBA51182325B}" dt="2022-12-29T16:19:52.461" v="8419"/>
          <ac:spMkLst>
            <pc:docMk/>
            <pc:sldMk cId="4124156929" sldId="4346"/>
            <ac:spMk id="6" creationId="{AA37ADBE-D05A-CB55-3E62-8C2682B69C18}"/>
          </ac:spMkLst>
        </pc:spChg>
        <pc:spChg chg="add mod">
          <ac:chgData name="Nina Teirasvuo" userId="ff66196e-e7c8-4de2-9d05-67457fbc25fb" providerId="ADAL" clId="{BB232EDA-2CF3-4141-A72E-FBA51182325B}" dt="2022-12-29T16:20:07.215" v="8422" actId="1076"/>
          <ac:spMkLst>
            <pc:docMk/>
            <pc:sldMk cId="4124156929" sldId="4346"/>
            <ac:spMk id="8" creationId="{7AAADC22-4238-CA7A-473E-A09E849DFFE9}"/>
          </ac:spMkLst>
        </pc:spChg>
        <pc:spChg chg="add del mod">
          <ac:chgData name="Nina Teirasvuo" userId="ff66196e-e7c8-4de2-9d05-67457fbc25fb" providerId="ADAL" clId="{BB232EDA-2CF3-4141-A72E-FBA51182325B}" dt="2022-12-29T16:19:52.461" v="8419"/>
          <ac:spMkLst>
            <pc:docMk/>
            <pc:sldMk cId="4124156929" sldId="4346"/>
            <ac:spMk id="9" creationId="{42BF2BFE-AA78-0225-C722-D7A07B177523}"/>
          </ac:spMkLst>
        </pc:spChg>
        <pc:spChg chg="add del mod">
          <ac:chgData name="Nina Teirasvuo" userId="ff66196e-e7c8-4de2-9d05-67457fbc25fb" providerId="ADAL" clId="{BB232EDA-2CF3-4141-A72E-FBA51182325B}" dt="2022-12-29T16:19:52.461" v="8419"/>
          <ac:spMkLst>
            <pc:docMk/>
            <pc:sldMk cId="4124156929" sldId="4346"/>
            <ac:spMk id="10" creationId="{AA40C358-AC9B-DA88-1463-AEF65650F82F}"/>
          </ac:spMkLst>
        </pc:spChg>
        <pc:spChg chg="add del mod">
          <ac:chgData name="Nina Teirasvuo" userId="ff66196e-e7c8-4de2-9d05-67457fbc25fb" providerId="ADAL" clId="{BB232EDA-2CF3-4141-A72E-FBA51182325B}" dt="2022-12-29T16:19:52.461" v="8419"/>
          <ac:spMkLst>
            <pc:docMk/>
            <pc:sldMk cId="4124156929" sldId="4346"/>
            <ac:spMk id="12" creationId="{FA8AAE60-3C41-5E32-8298-3083C45B820B}"/>
          </ac:spMkLst>
        </pc:spChg>
        <pc:spChg chg="add del mod">
          <ac:chgData name="Nina Teirasvuo" userId="ff66196e-e7c8-4de2-9d05-67457fbc25fb" providerId="ADAL" clId="{BB232EDA-2CF3-4141-A72E-FBA51182325B}" dt="2022-12-29T16:19:52.461" v="8419"/>
          <ac:spMkLst>
            <pc:docMk/>
            <pc:sldMk cId="4124156929" sldId="4346"/>
            <ac:spMk id="13" creationId="{1AFD2716-C08B-353C-279D-64C5AFDAE8DE}"/>
          </ac:spMkLst>
        </pc:spChg>
        <pc:spChg chg="add del mod">
          <ac:chgData name="Nina Teirasvuo" userId="ff66196e-e7c8-4de2-9d05-67457fbc25fb" providerId="ADAL" clId="{BB232EDA-2CF3-4141-A72E-FBA51182325B}" dt="2022-12-29T16:19:52.461" v="8419"/>
          <ac:spMkLst>
            <pc:docMk/>
            <pc:sldMk cId="4124156929" sldId="4346"/>
            <ac:spMk id="14" creationId="{3E46A7EA-6210-549C-FC71-FC22EE5B5C5E}"/>
          </ac:spMkLst>
        </pc:spChg>
        <pc:spChg chg="add del mod">
          <ac:chgData name="Nina Teirasvuo" userId="ff66196e-e7c8-4de2-9d05-67457fbc25fb" providerId="ADAL" clId="{BB232EDA-2CF3-4141-A72E-FBA51182325B}" dt="2022-12-29T16:19:52.461" v="8419"/>
          <ac:spMkLst>
            <pc:docMk/>
            <pc:sldMk cId="4124156929" sldId="4346"/>
            <ac:spMk id="15" creationId="{73B57E62-1A53-984E-A664-027F284CD213}"/>
          </ac:spMkLst>
        </pc:spChg>
        <pc:picChg chg="mod">
          <ac:chgData name="Nina Teirasvuo" userId="ff66196e-e7c8-4de2-9d05-67457fbc25fb" providerId="ADAL" clId="{BB232EDA-2CF3-4141-A72E-FBA51182325B}" dt="2022-12-29T16:19:52.461" v="8419"/>
          <ac:picMkLst>
            <pc:docMk/>
            <pc:sldMk cId="4124156929" sldId="4346"/>
            <ac:picMk id="11" creationId="{D6882243-3A01-7015-C2F3-E9A153B79556}"/>
          </ac:picMkLst>
        </pc:picChg>
      </pc:sldChg>
      <pc:sldChg chg="addSp modSp mod modShow modCm modNotesTx">
        <pc:chgData name="Nina Teirasvuo" userId="ff66196e-e7c8-4de2-9d05-67457fbc25fb" providerId="ADAL" clId="{BB232EDA-2CF3-4141-A72E-FBA51182325B}" dt="2022-12-29T16:35:49.956" v="9021" actId="729"/>
        <pc:sldMkLst>
          <pc:docMk/>
          <pc:sldMk cId="2213796332" sldId="4353"/>
        </pc:sldMkLst>
        <pc:spChg chg="add mod">
          <ac:chgData name="Nina Teirasvuo" userId="ff66196e-e7c8-4de2-9d05-67457fbc25fb" providerId="ADAL" clId="{BB232EDA-2CF3-4141-A72E-FBA51182325B}" dt="2022-12-29T15:33:13.881" v="5838" actId="1076"/>
          <ac:spMkLst>
            <pc:docMk/>
            <pc:sldMk cId="2213796332" sldId="4353"/>
            <ac:spMk id="8" creationId="{59AB27B0-33A4-09D4-98DC-25D001C17321}"/>
          </ac:spMkLst>
        </pc:spChg>
        <pc:picChg chg="mod">
          <ac:chgData name="Nina Teirasvuo" userId="ff66196e-e7c8-4de2-9d05-67457fbc25fb" providerId="ADAL" clId="{BB232EDA-2CF3-4141-A72E-FBA51182325B}" dt="2022-12-29T15:32:45.974" v="5813" actId="1038"/>
          <ac:picMkLst>
            <pc:docMk/>
            <pc:sldMk cId="2213796332" sldId="4353"/>
            <ac:picMk id="12" creationId="{90498669-8579-C427-40D3-7C3BEC46EE2C}"/>
          </ac:picMkLst>
        </pc:picChg>
      </pc:sldChg>
      <pc:sldChg chg="addSp delSp modSp mod modNotesTx">
        <pc:chgData name="Nina Teirasvuo" userId="ff66196e-e7c8-4de2-9d05-67457fbc25fb" providerId="ADAL" clId="{BB232EDA-2CF3-4141-A72E-FBA51182325B}" dt="2022-12-29T16:25:14.140" v="8795"/>
        <pc:sldMkLst>
          <pc:docMk/>
          <pc:sldMk cId="64305052" sldId="4354"/>
        </pc:sldMkLst>
        <pc:spChg chg="mod">
          <ac:chgData name="Nina Teirasvuo" userId="ff66196e-e7c8-4de2-9d05-67457fbc25fb" providerId="ADAL" clId="{BB232EDA-2CF3-4141-A72E-FBA51182325B}" dt="2022-12-29T15:12:58.311" v="4975" actId="20577"/>
          <ac:spMkLst>
            <pc:docMk/>
            <pc:sldMk cId="64305052" sldId="4354"/>
            <ac:spMk id="7" creationId="{CBD01110-B9C2-2CA6-5575-4DC119E2B5AE}"/>
          </ac:spMkLst>
        </pc:spChg>
        <pc:spChg chg="del mod">
          <ac:chgData name="Nina Teirasvuo" userId="ff66196e-e7c8-4de2-9d05-67457fbc25fb" providerId="ADAL" clId="{BB232EDA-2CF3-4141-A72E-FBA51182325B}" dt="2022-12-29T15:12:46.379" v="4946"/>
          <ac:spMkLst>
            <pc:docMk/>
            <pc:sldMk cId="64305052" sldId="4354"/>
            <ac:spMk id="8" creationId="{3B106A03-1248-946E-E801-336EC75D45FD}"/>
          </ac:spMkLst>
        </pc:spChg>
        <pc:picChg chg="add mod">
          <ac:chgData name="Nina Teirasvuo" userId="ff66196e-e7c8-4de2-9d05-67457fbc25fb" providerId="ADAL" clId="{BB232EDA-2CF3-4141-A72E-FBA51182325B}" dt="2022-12-29T15:13:03.382" v="4976" actId="1076"/>
          <ac:picMkLst>
            <pc:docMk/>
            <pc:sldMk cId="64305052" sldId="4354"/>
            <ac:picMk id="3" creationId="{E70FB9CA-3885-5931-958D-BE40B111BE81}"/>
          </ac:picMkLst>
        </pc:picChg>
      </pc:sldChg>
      <pc:sldChg chg="modNotesTx">
        <pc:chgData name="Nina Teirasvuo" userId="ff66196e-e7c8-4de2-9d05-67457fbc25fb" providerId="ADAL" clId="{BB232EDA-2CF3-4141-A72E-FBA51182325B}" dt="2022-12-29T16:26:35.925" v="8810" actId="20577"/>
        <pc:sldMkLst>
          <pc:docMk/>
          <pc:sldMk cId="4242693124" sldId="4355"/>
        </pc:sldMkLst>
      </pc:sldChg>
      <pc:sldChg chg="modNotesTx">
        <pc:chgData name="Nina Teirasvuo" userId="ff66196e-e7c8-4de2-9d05-67457fbc25fb" providerId="ADAL" clId="{BB232EDA-2CF3-4141-A72E-FBA51182325B}" dt="2022-12-29T16:41:02.722" v="9347" actId="20577"/>
        <pc:sldMkLst>
          <pc:docMk/>
          <pc:sldMk cId="294172052" sldId="4356"/>
        </pc:sldMkLst>
      </pc:sldChg>
      <pc:sldChg chg="modNotesTx">
        <pc:chgData name="Nina Teirasvuo" userId="ff66196e-e7c8-4de2-9d05-67457fbc25fb" providerId="ADAL" clId="{BB232EDA-2CF3-4141-A72E-FBA51182325B}" dt="2022-12-29T16:41:10.686" v="9348"/>
        <pc:sldMkLst>
          <pc:docMk/>
          <pc:sldMk cId="584307429" sldId="4357"/>
        </pc:sldMkLst>
      </pc:sldChg>
      <pc:sldChg chg="addSp delSp modSp mod modNotesTx">
        <pc:chgData name="Nina Teirasvuo" userId="ff66196e-e7c8-4de2-9d05-67457fbc25fb" providerId="ADAL" clId="{BB232EDA-2CF3-4141-A72E-FBA51182325B}" dt="2022-12-29T16:42:24.999" v="9490" actId="20577"/>
        <pc:sldMkLst>
          <pc:docMk/>
          <pc:sldMk cId="1948677230" sldId="4358"/>
        </pc:sldMkLst>
        <pc:spChg chg="mod">
          <ac:chgData name="Nina Teirasvuo" userId="ff66196e-e7c8-4de2-9d05-67457fbc25fb" providerId="ADAL" clId="{BB232EDA-2CF3-4141-A72E-FBA51182325B}" dt="2022-12-29T16:42:13.185" v="9435" actId="20577"/>
          <ac:spMkLst>
            <pc:docMk/>
            <pc:sldMk cId="1948677230" sldId="4358"/>
            <ac:spMk id="3" creationId="{D2D20B3A-D100-8481-F194-E4A5C73C0711}"/>
          </ac:spMkLst>
        </pc:spChg>
        <pc:picChg chg="add mod">
          <ac:chgData name="Nina Teirasvuo" userId="ff66196e-e7c8-4de2-9d05-67457fbc25fb" providerId="ADAL" clId="{BB232EDA-2CF3-4141-A72E-FBA51182325B}" dt="2022-12-29T16:39:54.817" v="9277" actId="1076"/>
          <ac:picMkLst>
            <pc:docMk/>
            <pc:sldMk cId="1948677230" sldId="4358"/>
            <ac:picMk id="2" creationId="{1407CA8B-0054-13CA-8B0F-632AF955B981}"/>
          </ac:picMkLst>
        </pc:picChg>
        <pc:picChg chg="del">
          <ac:chgData name="Nina Teirasvuo" userId="ff66196e-e7c8-4de2-9d05-67457fbc25fb" providerId="ADAL" clId="{BB232EDA-2CF3-4141-A72E-FBA51182325B}" dt="2022-12-29T16:39:38.380" v="9273" actId="478"/>
          <ac:picMkLst>
            <pc:docMk/>
            <pc:sldMk cId="1948677230" sldId="4358"/>
            <ac:picMk id="7" creationId="{0F089662-E776-E702-544D-BDEE12309C91}"/>
          </ac:picMkLst>
        </pc:picChg>
      </pc:sldChg>
      <pc:sldChg chg="modSp mod modNotesTx">
        <pc:chgData name="Nina Teirasvuo" userId="ff66196e-e7c8-4de2-9d05-67457fbc25fb" providerId="ADAL" clId="{BB232EDA-2CF3-4141-A72E-FBA51182325B}" dt="2022-12-29T16:47:16.836" v="9878" actId="113"/>
        <pc:sldMkLst>
          <pc:docMk/>
          <pc:sldMk cId="221128882" sldId="4359"/>
        </pc:sldMkLst>
        <pc:spChg chg="mod">
          <ac:chgData name="Nina Teirasvuo" userId="ff66196e-e7c8-4de2-9d05-67457fbc25fb" providerId="ADAL" clId="{BB232EDA-2CF3-4141-A72E-FBA51182325B}" dt="2022-12-29T16:43:59.489" v="9674" actId="20577"/>
          <ac:spMkLst>
            <pc:docMk/>
            <pc:sldMk cId="221128882" sldId="4359"/>
            <ac:spMk id="14" creationId="{23812980-36F3-C343-5DB8-1B42FAC15BF2}"/>
          </ac:spMkLst>
        </pc:spChg>
      </pc:sldChg>
      <pc:sldChg chg="addSp delSp modSp new del mod modClrScheme chgLayout">
        <pc:chgData name="Nina Teirasvuo" userId="ff66196e-e7c8-4de2-9d05-67457fbc25fb" providerId="ADAL" clId="{BB232EDA-2CF3-4141-A72E-FBA51182325B}" dt="2022-12-29T13:44:09.886" v="1839" actId="47"/>
        <pc:sldMkLst>
          <pc:docMk/>
          <pc:sldMk cId="1667296707" sldId="4360"/>
        </pc:sldMkLst>
        <pc:spChg chg="del mod ord">
          <ac:chgData name="Nina Teirasvuo" userId="ff66196e-e7c8-4de2-9d05-67457fbc25fb" providerId="ADAL" clId="{BB232EDA-2CF3-4141-A72E-FBA51182325B}" dt="2022-12-29T13:30:37.826" v="80" actId="700"/>
          <ac:spMkLst>
            <pc:docMk/>
            <pc:sldMk cId="1667296707" sldId="4360"/>
            <ac:spMk id="2" creationId="{842A73AE-730E-D061-DBEA-CE22C6F12263}"/>
          </ac:spMkLst>
        </pc:spChg>
        <pc:spChg chg="mod ord">
          <ac:chgData name="Nina Teirasvuo" userId="ff66196e-e7c8-4de2-9d05-67457fbc25fb" providerId="ADAL" clId="{BB232EDA-2CF3-4141-A72E-FBA51182325B}" dt="2022-12-29T13:30:37.826" v="80" actId="700"/>
          <ac:spMkLst>
            <pc:docMk/>
            <pc:sldMk cId="1667296707" sldId="4360"/>
            <ac:spMk id="3" creationId="{7D974194-D76C-DC5F-0F88-D8FCEF944DC6}"/>
          </ac:spMkLst>
        </pc:spChg>
        <pc:spChg chg="mod ord">
          <ac:chgData name="Nina Teirasvuo" userId="ff66196e-e7c8-4de2-9d05-67457fbc25fb" providerId="ADAL" clId="{BB232EDA-2CF3-4141-A72E-FBA51182325B}" dt="2022-12-29T13:30:37.826" v="80" actId="700"/>
          <ac:spMkLst>
            <pc:docMk/>
            <pc:sldMk cId="1667296707" sldId="4360"/>
            <ac:spMk id="4" creationId="{DB409EB3-D8A3-2B7F-ED1E-A4CBD07D6B88}"/>
          </ac:spMkLst>
        </pc:spChg>
        <pc:spChg chg="add mod ord">
          <ac:chgData name="Nina Teirasvuo" userId="ff66196e-e7c8-4de2-9d05-67457fbc25fb" providerId="ADAL" clId="{BB232EDA-2CF3-4141-A72E-FBA51182325B}" dt="2022-12-29T13:30:42.013" v="93" actId="20577"/>
          <ac:spMkLst>
            <pc:docMk/>
            <pc:sldMk cId="1667296707" sldId="4360"/>
            <ac:spMk id="5" creationId="{C85069D6-BB53-20D8-5590-FD313BDBFA83}"/>
          </ac:spMkLst>
        </pc:spChg>
        <pc:spChg chg="add mod ord">
          <ac:chgData name="Nina Teirasvuo" userId="ff66196e-e7c8-4de2-9d05-67457fbc25fb" providerId="ADAL" clId="{BB232EDA-2CF3-4141-A72E-FBA51182325B}" dt="2022-12-29T13:30:37.826" v="80" actId="700"/>
          <ac:spMkLst>
            <pc:docMk/>
            <pc:sldMk cId="1667296707" sldId="4360"/>
            <ac:spMk id="6" creationId="{5F1499A3-D0B4-13C7-085A-8C445F68466F}"/>
          </ac:spMkLst>
        </pc:spChg>
      </pc:sldChg>
      <pc:sldChg chg="addSp delSp modSp add mod ord modClrScheme modShow chgLayout">
        <pc:chgData name="Nina Teirasvuo" userId="ff66196e-e7c8-4de2-9d05-67457fbc25fb" providerId="ADAL" clId="{BB232EDA-2CF3-4141-A72E-FBA51182325B}" dt="2022-12-29T15:47:07.863" v="6834" actId="20577"/>
        <pc:sldMkLst>
          <pc:docMk/>
          <pc:sldMk cId="324979015" sldId="4361"/>
        </pc:sldMkLst>
        <pc:spChg chg="mod">
          <ac:chgData name="Nina Teirasvuo" userId="ff66196e-e7c8-4de2-9d05-67457fbc25fb" providerId="ADAL" clId="{BB232EDA-2CF3-4141-A72E-FBA51182325B}" dt="2022-12-29T13:51:33.929" v="2286" actId="20577"/>
          <ac:spMkLst>
            <pc:docMk/>
            <pc:sldMk cId="324979015" sldId="4361"/>
            <ac:spMk id="3" creationId="{F33F6AB3-54DE-47DD-8946-917C8433F1F5}"/>
          </ac:spMkLst>
        </pc:spChg>
        <pc:spChg chg="mod">
          <ac:chgData name="Nina Teirasvuo" userId="ff66196e-e7c8-4de2-9d05-67457fbc25fb" providerId="ADAL" clId="{BB232EDA-2CF3-4141-A72E-FBA51182325B}" dt="2022-12-29T15:47:07.863" v="6834" actId="20577"/>
          <ac:spMkLst>
            <pc:docMk/>
            <pc:sldMk cId="324979015" sldId="4361"/>
            <ac:spMk id="4" creationId="{BCB2206F-78A1-FBED-940A-4C6AD093F56E}"/>
          </ac:spMkLst>
        </pc:spChg>
        <pc:spChg chg="mod">
          <ac:chgData name="Nina Teirasvuo" userId="ff66196e-e7c8-4de2-9d05-67457fbc25fb" providerId="ADAL" clId="{BB232EDA-2CF3-4141-A72E-FBA51182325B}" dt="2022-12-29T13:45:46.693" v="1855"/>
          <ac:spMkLst>
            <pc:docMk/>
            <pc:sldMk cId="324979015" sldId="4361"/>
            <ac:spMk id="5" creationId="{B71EF92D-8D21-9269-C25E-C3578FE9E841}"/>
          </ac:spMkLst>
        </pc:spChg>
        <pc:spChg chg="del">
          <ac:chgData name="Nina Teirasvuo" userId="ff66196e-e7c8-4de2-9d05-67457fbc25fb" providerId="ADAL" clId="{BB232EDA-2CF3-4141-A72E-FBA51182325B}" dt="2022-12-29T13:45:20.772" v="1846" actId="26606"/>
          <ac:spMkLst>
            <pc:docMk/>
            <pc:sldMk cId="324979015" sldId="4361"/>
            <ac:spMk id="6" creationId="{F3F4E13C-C831-ADF1-FDC5-F0CE82F64B49}"/>
          </ac:spMkLst>
        </pc:spChg>
        <pc:spChg chg="mod">
          <ac:chgData name="Nina Teirasvuo" userId="ff66196e-e7c8-4de2-9d05-67457fbc25fb" providerId="ADAL" clId="{BB232EDA-2CF3-4141-A72E-FBA51182325B}" dt="2022-12-29T13:45:46.693" v="1855"/>
          <ac:spMkLst>
            <pc:docMk/>
            <pc:sldMk cId="324979015" sldId="4361"/>
            <ac:spMk id="7" creationId="{A8488DA7-8A70-1CC6-4F48-CFE8BD6F621A}"/>
          </ac:spMkLst>
        </pc:spChg>
        <pc:spChg chg="add del mod">
          <ac:chgData name="Nina Teirasvuo" userId="ff66196e-e7c8-4de2-9d05-67457fbc25fb" providerId="ADAL" clId="{BB232EDA-2CF3-4141-A72E-FBA51182325B}" dt="2022-12-29T13:45:16.952" v="1845" actId="931"/>
          <ac:spMkLst>
            <pc:docMk/>
            <pc:sldMk cId="324979015" sldId="4361"/>
            <ac:spMk id="8" creationId="{BB0F1573-670B-CBCD-0096-4432B9E8996A}"/>
          </ac:spMkLst>
        </pc:spChg>
        <pc:spChg chg="add del mod">
          <ac:chgData name="Nina Teirasvuo" userId="ff66196e-e7c8-4de2-9d05-67457fbc25fb" providerId="ADAL" clId="{BB232EDA-2CF3-4141-A72E-FBA51182325B}" dt="2022-12-29T13:45:46.693" v="1855"/>
          <ac:spMkLst>
            <pc:docMk/>
            <pc:sldMk cId="324979015" sldId="4361"/>
            <ac:spMk id="11" creationId="{85246045-DAEE-210C-AD98-738257026D17}"/>
          </ac:spMkLst>
        </pc:spChg>
        <pc:spChg chg="add del mod">
          <ac:chgData name="Nina Teirasvuo" userId="ff66196e-e7c8-4de2-9d05-67457fbc25fb" providerId="ADAL" clId="{BB232EDA-2CF3-4141-A72E-FBA51182325B}" dt="2022-12-29T13:45:46.693" v="1855"/>
          <ac:spMkLst>
            <pc:docMk/>
            <pc:sldMk cId="324979015" sldId="4361"/>
            <ac:spMk id="12" creationId="{78A3CECF-8FF8-6FF6-0D1F-E0975DD939B1}"/>
          </ac:spMkLst>
        </pc:spChg>
        <pc:spChg chg="add del mod">
          <ac:chgData name="Nina Teirasvuo" userId="ff66196e-e7c8-4de2-9d05-67457fbc25fb" providerId="ADAL" clId="{BB232EDA-2CF3-4141-A72E-FBA51182325B}" dt="2022-12-29T13:45:46.693" v="1855"/>
          <ac:spMkLst>
            <pc:docMk/>
            <pc:sldMk cId="324979015" sldId="4361"/>
            <ac:spMk id="13" creationId="{834215C7-574B-1A1A-5256-9EE2C5BF1EFC}"/>
          </ac:spMkLst>
        </pc:spChg>
        <pc:spChg chg="add del mod">
          <ac:chgData name="Nina Teirasvuo" userId="ff66196e-e7c8-4de2-9d05-67457fbc25fb" providerId="ADAL" clId="{BB232EDA-2CF3-4141-A72E-FBA51182325B}" dt="2022-12-29T13:45:46.693" v="1855"/>
          <ac:spMkLst>
            <pc:docMk/>
            <pc:sldMk cId="324979015" sldId="4361"/>
            <ac:spMk id="14" creationId="{DE8165BB-3997-D316-BE71-7550B2435052}"/>
          </ac:spMkLst>
        </pc:spChg>
        <pc:spChg chg="add mod">
          <ac:chgData name="Nina Teirasvuo" userId="ff66196e-e7c8-4de2-9d05-67457fbc25fb" providerId="ADAL" clId="{BB232EDA-2CF3-4141-A72E-FBA51182325B}" dt="2022-12-29T13:45:46.693" v="1855"/>
          <ac:spMkLst>
            <pc:docMk/>
            <pc:sldMk cId="324979015" sldId="4361"/>
            <ac:spMk id="15" creationId="{A64EFEF1-1792-B998-407B-D34728C7499D}"/>
          </ac:spMkLst>
        </pc:spChg>
        <pc:spChg chg="add del mod">
          <ac:chgData name="Nina Teirasvuo" userId="ff66196e-e7c8-4de2-9d05-67457fbc25fb" providerId="ADAL" clId="{BB232EDA-2CF3-4141-A72E-FBA51182325B}" dt="2022-12-29T13:45:46.693" v="1855"/>
          <ac:spMkLst>
            <pc:docMk/>
            <pc:sldMk cId="324979015" sldId="4361"/>
            <ac:spMk id="16" creationId="{ECC72FF6-072D-3DCD-C836-A517A29E70E4}"/>
          </ac:spMkLst>
        </pc:spChg>
        <pc:spChg chg="add del mod">
          <ac:chgData name="Nina Teirasvuo" userId="ff66196e-e7c8-4de2-9d05-67457fbc25fb" providerId="ADAL" clId="{BB232EDA-2CF3-4141-A72E-FBA51182325B}" dt="2022-12-29T13:45:46.693" v="1855"/>
          <ac:spMkLst>
            <pc:docMk/>
            <pc:sldMk cId="324979015" sldId="4361"/>
            <ac:spMk id="18" creationId="{E6A88C4D-085E-BF9D-8C86-BBFB2CDA2B86}"/>
          </ac:spMkLst>
        </pc:spChg>
        <pc:picChg chg="add mod ord">
          <ac:chgData name="Nina Teirasvuo" userId="ff66196e-e7c8-4de2-9d05-67457fbc25fb" providerId="ADAL" clId="{BB232EDA-2CF3-4141-A72E-FBA51182325B}" dt="2022-12-29T13:45:46.693" v="1855"/>
          <ac:picMkLst>
            <pc:docMk/>
            <pc:sldMk cId="324979015" sldId="4361"/>
            <ac:picMk id="10" creationId="{577938FD-01D8-374F-6565-DDDD7DA45F42}"/>
          </ac:picMkLst>
        </pc:picChg>
        <pc:picChg chg="del">
          <ac:chgData name="Nina Teirasvuo" userId="ff66196e-e7c8-4de2-9d05-67457fbc25fb" providerId="ADAL" clId="{BB232EDA-2CF3-4141-A72E-FBA51182325B}" dt="2022-12-29T13:44:41.568" v="1844" actId="478"/>
          <ac:picMkLst>
            <pc:docMk/>
            <pc:sldMk cId="324979015" sldId="4361"/>
            <ac:picMk id="17" creationId="{FB9E7CDC-76E4-C24C-B56D-3BA1571883BE}"/>
          </ac:picMkLst>
        </pc:picChg>
      </pc:sldChg>
      <pc:sldChg chg="addSp delSp modSp new del mod modClrScheme chgLayout">
        <pc:chgData name="Nina Teirasvuo" userId="ff66196e-e7c8-4de2-9d05-67457fbc25fb" providerId="ADAL" clId="{BB232EDA-2CF3-4141-A72E-FBA51182325B}" dt="2022-12-29T13:49:49.233" v="2050" actId="47"/>
        <pc:sldMkLst>
          <pc:docMk/>
          <pc:sldMk cId="850803126" sldId="4362"/>
        </pc:sldMkLst>
        <pc:spChg chg="del mod ord">
          <ac:chgData name="Nina Teirasvuo" userId="ff66196e-e7c8-4de2-9d05-67457fbc25fb" providerId="ADAL" clId="{BB232EDA-2CF3-4141-A72E-FBA51182325B}" dt="2022-12-29T13:44:32.972" v="1843" actId="700"/>
          <ac:spMkLst>
            <pc:docMk/>
            <pc:sldMk cId="850803126" sldId="4362"/>
            <ac:spMk id="2" creationId="{A5EE7D60-909D-14B6-31BD-0CF874A7FA2B}"/>
          </ac:spMkLst>
        </pc:spChg>
        <pc:spChg chg="mod ord">
          <ac:chgData name="Nina Teirasvuo" userId="ff66196e-e7c8-4de2-9d05-67457fbc25fb" providerId="ADAL" clId="{BB232EDA-2CF3-4141-A72E-FBA51182325B}" dt="2022-12-29T13:44:32.972" v="1843" actId="700"/>
          <ac:spMkLst>
            <pc:docMk/>
            <pc:sldMk cId="850803126" sldId="4362"/>
            <ac:spMk id="3" creationId="{E23C4BDA-97ED-6ECC-F2C2-40F4F9E13C80}"/>
          </ac:spMkLst>
        </pc:spChg>
        <pc:spChg chg="mod ord">
          <ac:chgData name="Nina Teirasvuo" userId="ff66196e-e7c8-4de2-9d05-67457fbc25fb" providerId="ADAL" clId="{BB232EDA-2CF3-4141-A72E-FBA51182325B}" dt="2022-12-29T13:44:32.972" v="1843" actId="700"/>
          <ac:spMkLst>
            <pc:docMk/>
            <pc:sldMk cId="850803126" sldId="4362"/>
            <ac:spMk id="4" creationId="{005C52B5-0043-C0D2-5A4C-4275343238E1}"/>
          </ac:spMkLst>
        </pc:spChg>
        <pc:spChg chg="add mod ord">
          <ac:chgData name="Nina Teirasvuo" userId="ff66196e-e7c8-4de2-9d05-67457fbc25fb" providerId="ADAL" clId="{BB232EDA-2CF3-4141-A72E-FBA51182325B}" dt="2022-12-29T13:44:32.972" v="1843" actId="700"/>
          <ac:spMkLst>
            <pc:docMk/>
            <pc:sldMk cId="850803126" sldId="4362"/>
            <ac:spMk id="5" creationId="{171A26A6-BF6B-46CE-E561-71AB65EC8106}"/>
          </ac:spMkLst>
        </pc:spChg>
        <pc:spChg chg="add mod ord">
          <ac:chgData name="Nina Teirasvuo" userId="ff66196e-e7c8-4de2-9d05-67457fbc25fb" providerId="ADAL" clId="{BB232EDA-2CF3-4141-A72E-FBA51182325B}" dt="2022-12-29T13:44:32.972" v="1843" actId="700"/>
          <ac:spMkLst>
            <pc:docMk/>
            <pc:sldMk cId="850803126" sldId="4362"/>
            <ac:spMk id="6" creationId="{D393A703-8550-9296-7F6C-28564D7A5F58}"/>
          </ac:spMkLst>
        </pc:spChg>
        <pc:spChg chg="add mod ord">
          <ac:chgData name="Nina Teirasvuo" userId="ff66196e-e7c8-4de2-9d05-67457fbc25fb" providerId="ADAL" clId="{BB232EDA-2CF3-4141-A72E-FBA51182325B}" dt="2022-12-29T13:44:32.972" v="1843" actId="700"/>
          <ac:spMkLst>
            <pc:docMk/>
            <pc:sldMk cId="850803126" sldId="4362"/>
            <ac:spMk id="7" creationId="{03CA6286-15B7-9027-E185-37D10ECA7096}"/>
          </ac:spMkLst>
        </pc:spChg>
      </pc:sldChg>
      <pc:sldChg chg="addSp delSp modSp new mod modClrScheme modShow chgLayout">
        <pc:chgData name="Nina Teirasvuo" userId="ff66196e-e7c8-4de2-9d05-67457fbc25fb" providerId="ADAL" clId="{BB232EDA-2CF3-4141-A72E-FBA51182325B}" dt="2022-12-29T15:51:23.436" v="7164" actId="20577"/>
        <pc:sldMkLst>
          <pc:docMk/>
          <pc:sldMk cId="2930062824" sldId="4363"/>
        </pc:sldMkLst>
        <pc:spChg chg="del">
          <ac:chgData name="Nina Teirasvuo" userId="ff66196e-e7c8-4de2-9d05-67457fbc25fb" providerId="ADAL" clId="{BB232EDA-2CF3-4141-A72E-FBA51182325B}" dt="2022-12-29T13:52:21.355" v="2307"/>
          <ac:spMkLst>
            <pc:docMk/>
            <pc:sldMk cId="2930062824" sldId="4363"/>
            <ac:spMk id="2" creationId="{413AD4FA-FA66-F924-9C91-09718E4D2B34}"/>
          </ac:spMkLst>
        </pc:spChg>
        <pc:spChg chg="mod">
          <ac:chgData name="Nina Teirasvuo" userId="ff66196e-e7c8-4de2-9d05-67457fbc25fb" providerId="ADAL" clId="{BB232EDA-2CF3-4141-A72E-FBA51182325B}" dt="2022-12-29T13:52:43.614" v="2315" actId="14100"/>
          <ac:spMkLst>
            <pc:docMk/>
            <pc:sldMk cId="2930062824" sldId="4363"/>
            <ac:spMk id="3" creationId="{3BD7C2A0-AC32-8ACF-DAFD-F5FF22230CE4}"/>
          </ac:spMkLst>
        </pc:spChg>
        <pc:spChg chg="mod">
          <ac:chgData name="Nina Teirasvuo" userId="ff66196e-e7c8-4de2-9d05-67457fbc25fb" providerId="ADAL" clId="{BB232EDA-2CF3-4141-A72E-FBA51182325B}" dt="2022-12-29T15:51:23.436" v="7164" actId="20577"/>
          <ac:spMkLst>
            <pc:docMk/>
            <pc:sldMk cId="2930062824" sldId="4363"/>
            <ac:spMk id="4" creationId="{E8753593-3D19-3011-5720-B31CA8E05F88}"/>
          </ac:spMkLst>
        </pc:spChg>
        <pc:spChg chg="mod">
          <ac:chgData name="Nina Teirasvuo" userId="ff66196e-e7c8-4de2-9d05-67457fbc25fb" providerId="ADAL" clId="{BB232EDA-2CF3-4141-A72E-FBA51182325B}" dt="2022-12-29T13:52:37.646" v="2313"/>
          <ac:spMkLst>
            <pc:docMk/>
            <pc:sldMk cId="2930062824" sldId="4363"/>
            <ac:spMk id="5" creationId="{C6474FA4-0A25-A768-066F-4B096148FD66}"/>
          </ac:spMkLst>
        </pc:spChg>
        <pc:spChg chg="del">
          <ac:chgData name="Nina Teirasvuo" userId="ff66196e-e7c8-4de2-9d05-67457fbc25fb" providerId="ADAL" clId="{BB232EDA-2CF3-4141-A72E-FBA51182325B}" dt="2022-12-29T13:52:25.875" v="2310" actId="26606"/>
          <ac:spMkLst>
            <pc:docMk/>
            <pc:sldMk cId="2930062824" sldId="4363"/>
            <ac:spMk id="6" creationId="{8E046D37-7208-EDDF-4B16-3E798227B1DB}"/>
          </ac:spMkLst>
        </pc:spChg>
        <pc:spChg chg="mod">
          <ac:chgData name="Nina Teirasvuo" userId="ff66196e-e7c8-4de2-9d05-67457fbc25fb" providerId="ADAL" clId="{BB232EDA-2CF3-4141-A72E-FBA51182325B}" dt="2022-12-29T13:52:37.646" v="2313"/>
          <ac:spMkLst>
            <pc:docMk/>
            <pc:sldMk cId="2930062824" sldId="4363"/>
            <ac:spMk id="7" creationId="{4AADA3B8-C3F4-72B3-AEF7-A783A8F696C8}"/>
          </ac:spMkLst>
        </pc:spChg>
        <pc:spChg chg="add del mod">
          <ac:chgData name="Nina Teirasvuo" userId="ff66196e-e7c8-4de2-9d05-67457fbc25fb" providerId="ADAL" clId="{BB232EDA-2CF3-4141-A72E-FBA51182325B}" dt="2022-12-29T13:52:37.646" v="2313"/>
          <ac:spMkLst>
            <pc:docMk/>
            <pc:sldMk cId="2930062824" sldId="4363"/>
            <ac:spMk id="9" creationId="{316FE742-2184-2C5A-3699-270D7B68865F}"/>
          </ac:spMkLst>
        </pc:spChg>
        <pc:spChg chg="add del mod">
          <ac:chgData name="Nina Teirasvuo" userId="ff66196e-e7c8-4de2-9d05-67457fbc25fb" providerId="ADAL" clId="{BB232EDA-2CF3-4141-A72E-FBA51182325B}" dt="2022-12-29T13:52:37.646" v="2313"/>
          <ac:spMkLst>
            <pc:docMk/>
            <pc:sldMk cId="2930062824" sldId="4363"/>
            <ac:spMk id="10" creationId="{BF014A62-07EF-395C-521F-C8DEA42D30D1}"/>
          </ac:spMkLst>
        </pc:spChg>
        <pc:spChg chg="add del mod">
          <ac:chgData name="Nina Teirasvuo" userId="ff66196e-e7c8-4de2-9d05-67457fbc25fb" providerId="ADAL" clId="{BB232EDA-2CF3-4141-A72E-FBA51182325B}" dt="2022-12-29T13:52:37.646" v="2313"/>
          <ac:spMkLst>
            <pc:docMk/>
            <pc:sldMk cId="2930062824" sldId="4363"/>
            <ac:spMk id="11" creationId="{C70938D1-2549-F5AC-1638-7C364051312A}"/>
          </ac:spMkLst>
        </pc:spChg>
        <pc:spChg chg="add del mod">
          <ac:chgData name="Nina Teirasvuo" userId="ff66196e-e7c8-4de2-9d05-67457fbc25fb" providerId="ADAL" clId="{BB232EDA-2CF3-4141-A72E-FBA51182325B}" dt="2022-12-29T13:52:37.646" v="2313"/>
          <ac:spMkLst>
            <pc:docMk/>
            <pc:sldMk cId="2930062824" sldId="4363"/>
            <ac:spMk id="12" creationId="{00E5C523-5502-0795-8241-B1FD372AD5B0}"/>
          </ac:spMkLst>
        </pc:spChg>
        <pc:spChg chg="add mod">
          <ac:chgData name="Nina Teirasvuo" userId="ff66196e-e7c8-4de2-9d05-67457fbc25fb" providerId="ADAL" clId="{BB232EDA-2CF3-4141-A72E-FBA51182325B}" dt="2022-12-29T13:52:37.646" v="2313"/>
          <ac:spMkLst>
            <pc:docMk/>
            <pc:sldMk cId="2930062824" sldId="4363"/>
            <ac:spMk id="13" creationId="{A385DF0B-41F1-0068-27C9-1A3FDB4014B9}"/>
          </ac:spMkLst>
        </pc:spChg>
        <pc:spChg chg="add del mod">
          <ac:chgData name="Nina Teirasvuo" userId="ff66196e-e7c8-4de2-9d05-67457fbc25fb" providerId="ADAL" clId="{BB232EDA-2CF3-4141-A72E-FBA51182325B}" dt="2022-12-29T13:52:37.646" v="2313"/>
          <ac:spMkLst>
            <pc:docMk/>
            <pc:sldMk cId="2930062824" sldId="4363"/>
            <ac:spMk id="14" creationId="{9BB61127-1E8C-D780-F188-2472ECB08C8E}"/>
          </ac:spMkLst>
        </pc:spChg>
        <pc:spChg chg="add del mod">
          <ac:chgData name="Nina Teirasvuo" userId="ff66196e-e7c8-4de2-9d05-67457fbc25fb" providerId="ADAL" clId="{BB232EDA-2CF3-4141-A72E-FBA51182325B}" dt="2022-12-29T13:52:37.646" v="2313"/>
          <ac:spMkLst>
            <pc:docMk/>
            <pc:sldMk cId="2930062824" sldId="4363"/>
            <ac:spMk id="15" creationId="{07948D28-0C8C-FA19-8239-9D59C27067CD}"/>
          </ac:spMkLst>
        </pc:spChg>
        <pc:picChg chg="add mod ord">
          <ac:chgData name="Nina Teirasvuo" userId="ff66196e-e7c8-4de2-9d05-67457fbc25fb" providerId="ADAL" clId="{BB232EDA-2CF3-4141-A72E-FBA51182325B}" dt="2022-12-29T13:52:37.646" v="2313"/>
          <ac:picMkLst>
            <pc:docMk/>
            <pc:sldMk cId="2930062824" sldId="4363"/>
            <ac:picMk id="8" creationId="{2334830F-8971-5009-5F3A-93B1D8F8430A}"/>
          </ac:picMkLst>
        </pc:picChg>
      </pc:sldChg>
      <pc:sldChg chg="addSp delSp modSp new mod modClrScheme modShow chgLayout">
        <pc:chgData name="Nina Teirasvuo" userId="ff66196e-e7c8-4de2-9d05-67457fbc25fb" providerId="ADAL" clId="{BB232EDA-2CF3-4141-A72E-FBA51182325B}" dt="2022-12-29T15:46:41.116" v="6805" actId="729"/>
        <pc:sldMkLst>
          <pc:docMk/>
          <pc:sldMk cId="831834575" sldId="4364"/>
        </pc:sldMkLst>
        <pc:spChg chg="del mod ord">
          <ac:chgData name="Nina Teirasvuo" userId="ff66196e-e7c8-4de2-9d05-67457fbc25fb" providerId="ADAL" clId="{BB232EDA-2CF3-4141-A72E-FBA51182325B}" dt="2022-12-29T13:49:55.096" v="2052" actId="700"/>
          <ac:spMkLst>
            <pc:docMk/>
            <pc:sldMk cId="831834575" sldId="4364"/>
            <ac:spMk id="2" creationId="{A3B3A7B5-C339-79FB-3FCB-7ECC78A10128}"/>
          </ac:spMkLst>
        </pc:spChg>
        <pc:spChg chg="add mod ord">
          <ac:chgData name="Nina Teirasvuo" userId="ff66196e-e7c8-4de2-9d05-67457fbc25fb" providerId="ADAL" clId="{BB232EDA-2CF3-4141-A72E-FBA51182325B}" dt="2022-12-29T13:50:09.570" v="2119" actId="20577"/>
          <ac:spMkLst>
            <pc:docMk/>
            <pc:sldMk cId="831834575" sldId="4364"/>
            <ac:spMk id="3" creationId="{5C7FCCE4-A06B-8AB6-DC9A-512695134E1C}"/>
          </ac:spMkLst>
        </pc:spChg>
      </pc:sldChg>
      <pc:sldChg chg="modSp add mod modShow modNotesTx">
        <pc:chgData name="Nina Teirasvuo" userId="ff66196e-e7c8-4de2-9d05-67457fbc25fb" providerId="ADAL" clId="{BB232EDA-2CF3-4141-A72E-FBA51182325B}" dt="2022-12-29T14:22:44.774" v="3472" actId="20577"/>
        <pc:sldMkLst>
          <pc:docMk/>
          <pc:sldMk cId="961514311" sldId="4365"/>
        </pc:sldMkLst>
        <pc:spChg chg="mod">
          <ac:chgData name="Nina Teirasvuo" userId="ff66196e-e7c8-4de2-9d05-67457fbc25fb" providerId="ADAL" clId="{BB232EDA-2CF3-4141-A72E-FBA51182325B}" dt="2022-12-29T14:19:57.840" v="3316" actId="1076"/>
          <ac:spMkLst>
            <pc:docMk/>
            <pc:sldMk cId="961514311" sldId="4365"/>
            <ac:spMk id="11" creationId="{4C96A465-6595-4806-81EA-9E0E11EDD3C0}"/>
          </ac:spMkLst>
        </pc:spChg>
        <pc:spChg chg="mod">
          <ac:chgData name="Nina Teirasvuo" userId="ff66196e-e7c8-4de2-9d05-67457fbc25fb" providerId="ADAL" clId="{BB232EDA-2CF3-4141-A72E-FBA51182325B}" dt="2022-12-29T14:22:00.123" v="3392" actId="1076"/>
          <ac:spMkLst>
            <pc:docMk/>
            <pc:sldMk cId="961514311" sldId="4365"/>
            <ac:spMk id="14" creationId="{EA6D2EC9-4458-4DEA-BE73-DFE14C595DF3}"/>
          </ac:spMkLst>
        </pc:spChg>
        <pc:spChg chg="mod">
          <ac:chgData name="Nina Teirasvuo" userId="ff66196e-e7c8-4de2-9d05-67457fbc25fb" providerId="ADAL" clId="{BB232EDA-2CF3-4141-A72E-FBA51182325B}" dt="2022-12-29T14:21:40.775" v="3386" actId="1076"/>
          <ac:spMkLst>
            <pc:docMk/>
            <pc:sldMk cId="961514311" sldId="4365"/>
            <ac:spMk id="18" creationId="{5C08EB79-6A4C-4F5E-A2AC-35B70BB401D9}"/>
          </ac:spMkLst>
        </pc:spChg>
        <pc:spChg chg="mod">
          <ac:chgData name="Nina Teirasvuo" userId="ff66196e-e7c8-4de2-9d05-67457fbc25fb" providerId="ADAL" clId="{BB232EDA-2CF3-4141-A72E-FBA51182325B}" dt="2022-12-29T14:19:17.321" v="3307" actId="1076"/>
          <ac:spMkLst>
            <pc:docMk/>
            <pc:sldMk cId="961514311" sldId="4365"/>
            <ac:spMk id="20" creationId="{9B7304E9-B6B9-4D0A-98AA-5567C19F582F}"/>
          </ac:spMkLst>
        </pc:spChg>
        <pc:spChg chg="mod">
          <ac:chgData name="Nina Teirasvuo" userId="ff66196e-e7c8-4de2-9d05-67457fbc25fb" providerId="ADAL" clId="{BB232EDA-2CF3-4141-A72E-FBA51182325B}" dt="2022-12-29T14:21:35.526" v="3385" actId="1076"/>
          <ac:spMkLst>
            <pc:docMk/>
            <pc:sldMk cId="961514311" sldId="4365"/>
            <ac:spMk id="22" creationId="{BE7BEB93-C2C6-4DC5-A52A-680EDE828D14}"/>
          </ac:spMkLst>
        </pc:spChg>
        <pc:spChg chg="mod">
          <ac:chgData name="Nina Teirasvuo" userId="ff66196e-e7c8-4de2-9d05-67457fbc25fb" providerId="ADAL" clId="{BB232EDA-2CF3-4141-A72E-FBA51182325B}" dt="2022-12-29T14:20:08.432" v="3320" actId="1076"/>
          <ac:spMkLst>
            <pc:docMk/>
            <pc:sldMk cId="961514311" sldId="4365"/>
            <ac:spMk id="23" creationId="{FDA0982C-723B-4B48-B697-D5F9CFEC51B5}"/>
          </ac:spMkLst>
        </pc:spChg>
        <pc:spChg chg="mod">
          <ac:chgData name="Nina Teirasvuo" userId="ff66196e-e7c8-4de2-9d05-67457fbc25fb" providerId="ADAL" clId="{BB232EDA-2CF3-4141-A72E-FBA51182325B}" dt="2022-12-29T14:16:58.966" v="3239" actId="207"/>
          <ac:spMkLst>
            <pc:docMk/>
            <pc:sldMk cId="961514311" sldId="4365"/>
            <ac:spMk id="28" creationId="{E6042E6C-74FE-4193-AB99-14A3B93472D8}"/>
          </ac:spMkLst>
        </pc:spChg>
        <pc:spChg chg="mod">
          <ac:chgData name="Nina Teirasvuo" userId="ff66196e-e7c8-4de2-9d05-67457fbc25fb" providerId="ADAL" clId="{BB232EDA-2CF3-4141-A72E-FBA51182325B}" dt="2022-12-29T14:20:33.440" v="3328" actId="1076"/>
          <ac:spMkLst>
            <pc:docMk/>
            <pc:sldMk cId="961514311" sldId="4365"/>
            <ac:spMk id="30" creationId="{C815E7FF-A626-428F-9029-7FB3CC87CAC3}"/>
          </ac:spMkLst>
        </pc:spChg>
        <pc:picChg chg="mod">
          <ac:chgData name="Nina Teirasvuo" userId="ff66196e-e7c8-4de2-9d05-67457fbc25fb" providerId="ADAL" clId="{BB232EDA-2CF3-4141-A72E-FBA51182325B}" dt="2022-12-29T14:21:09.692" v="3378" actId="14100"/>
          <ac:picMkLst>
            <pc:docMk/>
            <pc:sldMk cId="961514311" sldId="4365"/>
            <ac:picMk id="4" creationId="{09AFCDA5-FA8D-CBCD-39BD-0A521FC76A30}"/>
          </ac:picMkLst>
        </pc:picChg>
        <pc:picChg chg="mod">
          <ac:chgData name="Nina Teirasvuo" userId="ff66196e-e7c8-4de2-9d05-67457fbc25fb" providerId="ADAL" clId="{BB232EDA-2CF3-4141-A72E-FBA51182325B}" dt="2022-12-29T14:21:55.898" v="3391" actId="1076"/>
          <ac:picMkLst>
            <pc:docMk/>
            <pc:sldMk cId="961514311" sldId="4365"/>
            <ac:picMk id="7" creationId="{E64D7C69-9916-CD50-C323-C70928CDD6EC}"/>
          </ac:picMkLst>
        </pc:picChg>
        <pc:picChg chg="mod">
          <ac:chgData name="Nina Teirasvuo" userId="ff66196e-e7c8-4de2-9d05-67457fbc25fb" providerId="ADAL" clId="{BB232EDA-2CF3-4141-A72E-FBA51182325B}" dt="2022-12-29T14:21:43.109" v="3387" actId="1076"/>
          <ac:picMkLst>
            <pc:docMk/>
            <pc:sldMk cId="961514311" sldId="4365"/>
            <ac:picMk id="9" creationId="{27BE98AC-FCD9-4EA0-630B-307BC0CAF4A6}"/>
          </ac:picMkLst>
        </pc:picChg>
        <pc:picChg chg="mod">
          <ac:chgData name="Nina Teirasvuo" userId="ff66196e-e7c8-4de2-9d05-67457fbc25fb" providerId="ADAL" clId="{BB232EDA-2CF3-4141-A72E-FBA51182325B}" dt="2022-12-29T14:21:47.846" v="3390" actId="1076"/>
          <ac:picMkLst>
            <pc:docMk/>
            <pc:sldMk cId="961514311" sldId="4365"/>
            <ac:picMk id="12" creationId="{C18C6440-4C4D-F945-A114-99DBEA0E6254}"/>
          </ac:picMkLst>
        </pc:picChg>
        <pc:picChg chg="mod">
          <ac:chgData name="Nina Teirasvuo" userId="ff66196e-e7c8-4de2-9d05-67457fbc25fb" providerId="ADAL" clId="{BB232EDA-2CF3-4141-A72E-FBA51182325B}" dt="2022-12-29T14:21:15.119" v="3379" actId="1076"/>
          <ac:picMkLst>
            <pc:docMk/>
            <pc:sldMk cId="961514311" sldId="4365"/>
            <ac:picMk id="16" creationId="{8E2AD50A-FB9D-F9B1-1834-CCF934018D87}"/>
          </ac:picMkLst>
        </pc:picChg>
        <pc:picChg chg="mod">
          <ac:chgData name="Nina Teirasvuo" userId="ff66196e-e7c8-4de2-9d05-67457fbc25fb" providerId="ADAL" clId="{BB232EDA-2CF3-4141-A72E-FBA51182325B}" dt="2022-12-29T14:21:25.244" v="3383" actId="1076"/>
          <ac:picMkLst>
            <pc:docMk/>
            <pc:sldMk cId="961514311" sldId="4365"/>
            <ac:picMk id="19" creationId="{38501AC0-2E3E-2FAD-E6BC-50937834B31E}"/>
          </ac:picMkLst>
        </pc:picChg>
        <pc:picChg chg="mod">
          <ac:chgData name="Nina Teirasvuo" userId="ff66196e-e7c8-4de2-9d05-67457fbc25fb" providerId="ADAL" clId="{BB232EDA-2CF3-4141-A72E-FBA51182325B}" dt="2022-12-29T14:21:23.055" v="3382" actId="1076"/>
          <ac:picMkLst>
            <pc:docMk/>
            <pc:sldMk cId="961514311" sldId="4365"/>
            <ac:picMk id="24" creationId="{D9F00CF2-9BD7-DE44-BAD5-F93BF02BE331}"/>
          </ac:picMkLst>
        </pc:picChg>
      </pc:sldChg>
      <pc:sldChg chg="modSp new mod">
        <pc:chgData name="Nina Teirasvuo" userId="ff66196e-e7c8-4de2-9d05-67457fbc25fb" providerId="ADAL" clId="{BB232EDA-2CF3-4141-A72E-FBA51182325B}" dt="2022-12-29T16:34:57.965" v="9019" actId="20577"/>
        <pc:sldMkLst>
          <pc:docMk/>
          <pc:sldMk cId="3359754200" sldId="4366"/>
        </pc:sldMkLst>
        <pc:spChg chg="mod">
          <ac:chgData name="Nina Teirasvuo" userId="ff66196e-e7c8-4de2-9d05-67457fbc25fb" providerId="ADAL" clId="{BB232EDA-2CF3-4141-A72E-FBA51182325B}" dt="2022-12-29T16:34:51.709" v="9014" actId="20577"/>
          <ac:spMkLst>
            <pc:docMk/>
            <pc:sldMk cId="3359754200" sldId="4366"/>
            <ac:spMk id="2" creationId="{A275D423-C507-3F35-8CE1-A4F0F55E8FB1}"/>
          </ac:spMkLst>
        </pc:spChg>
        <pc:spChg chg="mod">
          <ac:chgData name="Nina Teirasvuo" userId="ff66196e-e7c8-4de2-9d05-67457fbc25fb" providerId="ADAL" clId="{BB232EDA-2CF3-4141-A72E-FBA51182325B}" dt="2022-12-29T16:34:57.965" v="9019" actId="20577"/>
          <ac:spMkLst>
            <pc:docMk/>
            <pc:sldMk cId="3359754200" sldId="4366"/>
            <ac:spMk id="3" creationId="{D714C1A8-EE76-3058-1B35-1AE300C3D9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8FF31011-799D-45F1-8F2E-CDF5427667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DCB377E-30CC-4818-97F6-54B02A7803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EAE31-0B38-4C10-A901-8E97E2E00D54}" type="datetimeFigureOut">
              <a:rPr lang="fi-FI" smtClean="0"/>
              <a:t>14.11.2024</a:t>
            </a:fld>
            <a:endParaRPr lang="fi-FI"/>
          </a:p>
        </p:txBody>
      </p:sp>
      <p:sp>
        <p:nvSpPr>
          <p:cNvPr id="4" name="Alatunnisteen paikkamerkki 3">
            <a:extLst>
              <a:ext uri="{FF2B5EF4-FFF2-40B4-BE49-F238E27FC236}">
                <a16:creationId xmlns:a16="http://schemas.microsoft.com/office/drawing/2014/main" id="{2D564F2D-44F7-4F86-B3C0-CE94FDFCF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C308972-83BF-44B0-A398-051DEDAEB8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A1926-1732-4D21-BD5F-255859626D14}" type="slidenum">
              <a:rPr lang="fi-FI" smtClean="0"/>
              <a:t>‹#›</a:t>
            </a:fld>
            <a:endParaRPr lang="fi-FI"/>
          </a:p>
        </p:txBody>
      </p:sp>
    </p:spTree>
    <p:extLst>
      <p:ext uri="{BB962C8B-B14F-4D97-AF65-F5344CB8AC3E}">
        <p14:creationId xmlns:p14="http://schemas.microsoft.com/office/powerpoint/2010/main" val="89126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DD86B-9B80-7449-A54B-976CBE2C3E73}" type="datetimeFigureOut">
              <a:rPr lang="en-FI" smtClean="0"/>
              <a:t>11/14/2024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E7CC6-4DD1-DF4D-8F83-5FF54E114E16}" type="slidenum">
              <a:rPr lang="en-FI" smtClean="0"/>
              <a:t>‹#›</a:t>
            </a:fld>
            <a:endParaRPr lang="en-FI"/>
          </a:p>
        </p:txBody>
      </p:sp>
    </p:spTree>
    <p:extLst>
      <p:ext uri="{BB962C8B-B14F-4D97-AF65-F5344CB8AC3E}">
        <p14:creationId xmlns:p14="http://schemas.microsoft.com/office/powerpoint/2010/main" val="360934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CFE7CC6-4DD1-DF4D-8F83-5FF54E114E16}" type="slidenum">
              <a:rPr lang="en-FI" smtClean="0"/>
              <a:t>1</a:t>
            </a:fld>
            <a:endParaRPr lang="en-FI"/>
          </a:p>
        </p:txBody>
      </p:sp>
    </p:spTree>
    <p:extLst>
      <p:ext uri="{BB962C8B-B14F-4D97-AF65-F5344CB8AC3E}">
        <p14:creationId xmlns:p14="http://schemas.microsoft.com/office/powerpoint/2010/main" val="1180156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motiva.fi/onkoenergiaa" TargetMode="External"/><Relationship Id="rId5" Type="http://schemas.openxmlformats.org/officeDocument/2006/relationships/image" Target="../media/image4.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E37F1-5686-90A5-EEE5-70919BF2C99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pic>
        <p:nvPicPr>
          <p:cNvPr id="6" name="Picture 5">
            <a:extLst>
              <a:ext uri="{FF2B5EF4-FFF2-40B4-BE49-F238E27FC236}">
                <a16:creationId xmlns:a16="http://schemas.microsoft.com/office/drawing/2014/main" id="{7E765AFF-B4E7-78F6-AC4E-3FB1D0ABBCC4}"/>
              </a:ext>
            </a:extLst>
          </p:cNvPr>
          <p:cNvPicPr>
            <a:picLocks noChangeAspect="1"/>
          </p:cNvPicPr>
          <p:nvPr userDrawn="1"/>
        </p:nvPicPr>
        <p:blipFill>
          <a:blip r:embed="rId2"/>
          <a:stretch>
            <a:fillRect/>
          </a:stretch>
        </p:blipFill>
        <p:spPr>
          <a:xfrm>
            <a:off x="-1382033" y="1782380"/>
            <a:ext cx="14022827" cy="3293240"/>
          </a:xfrm>
          <a:prstGeom prst="rect">
            <a:avLst/>
          </a:prstGeom>
        </p:spPr>
      </p:pic>
      <p:pic>
        <p:nvPicPr>
          <p:cNvPr id="5" name="Picture 4">
            <a:extLst>
              <a:ext uri="{FF2B5EF4-FFF2-40B4-BE49-F238E27FC236}">
                <a16:creationId xmlns:a16="http://schemas.microsoft.com/office/drawing/2014/main" id="{50D82D6C-D1BD-6DCD-6427-2FE1649175A1}"/>
              </a:ext>
            </a:extLst>
          </p:cNvPr>
          <p:cNvPicPr>
            <a:picLocks noChangeAspect="1"/>
          </p:cNvPicPr>
          <p:nvPr userDrawn="1"/>
        </p:nvPicPr>
        <p:blipFill>
          <a:blip r:embed="rId3"/>
          <a:stretch>
            <a:fillRect/>
          </a:stretch>
        </p:blipFill>
        <p:spPr>
          <a:xfrm>
            <a:off x="0" y="1164923"/>
            <a:ext cx="12192000" cy="2863273"/>
          </a:xfrm>
          <a:prstGeom prst="rect">
            <a:avLst/>
          </a:prstGeom>
        </p:spPr>
      </p:pic>
      <p:pic>
        <p:nvPicPr>
          <p:cNvPr id="4" name="Picture 3">
            <a:extLst>
              <a:ext uri="{FF2B5EF4-FFF2-40B4-BE49-F238E27FC236}">
                <a16:creationId xmlns:a16="http://schemas.microsoft.com/office/drawing/2014/main" id="{73D06702-6F1C-4710-5D94-ECD90DE62FDD}"/>
              </a:ext>
            </a:extLst>
          </p:cNvPr>
          <p:cNvPicPr>
            <a:picLocks noChangeAspect="1"/>
          </p:cNvPicPr>
          <p:nvPr userDrawn="1"/>
        </p:nvPicPr>
        <p:blipFill>
          <a:blip r:embed="rId4"/>
          <a:stretch>
            <a:fillRect/>
          </a:stretch>
        </p:blipFill>
        <p:spPr>
          <a:xfrm>
            <a:off x="4676401" y="-49833"/>
            <a:ext cx="7332371" cy="1025090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5"/>
          <a:stretch>
            <a:fillRect/>
          </a:stretch>
        </p:blipFill>
        <p:spPr>
          <a:xfrm>
            <a:off x="750310" y="5227808"/>
            <a:ext cx="2687320" cy="724671"/>
          </a:xfrm>
          <a:prstGeom prst="rect">
            <a:avLst/>
          </a:prstGeom>
        </p:spPr>
      </p:pic>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90009" y="1338776"/>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esityksen</a:t>
            </a:r>
            <a:r>
              <a:rPr lang="en-GB" dirty="0"/>
              <a:t> </a:t>
            </a:r>
            <a:br>
              <a:rPr lang="en-GB" dirty="0"/>
            </a:br>
            <a:r>
              <a:rPr lang="en-GB" dirty="0" err="1"/>
              <a:t>otsikko</a:t>
            </a:r>
            <a:r>
              <a:rPr lang="en-GB" dirty="0"/>
              <a:t> </a:t>
            </a:r>
            <a:r>
              <a:rPr lang="en-GB" dirty="0" err="1"/>
              <a:t>tähän</a:t>
            </a:r>
            <a:endParaRPr lang="en-FI" dirty="0"/>
          </a:p>
        </p:txBody>
      </p:sp>
      <p:pic>
        <p:nvPicPr>
          <p:cNvPr id="9" name="Picture 8">
            <a:extLst>
              <a:ext uri="{FF2B5EF4-FFF2-40B4-BE49-F238E27FC236}">
                <a16:creationId xmlns:a16="http://schemas.microsoft.com/office/drawing/2014/main" id="{46E0EC47-3DDD-F965-8FBE-F83DE4884A6F}"/>
              </a:ext>
            </a:extLst>
          </p:cNvPr>
          <p:cNvPicPr>
            <a:picLocks noChangeAspect="1"/>
          </p:cNvPicPr>
          <p:nvPr userDrawn="1"/>
        </p:nvPicPr>
        <p:blipFill>
          <a:blip r:embed="rId6"/>
          <a:stretch>
            <a:fillRect/>
          </a:stretch>
        </p:blipFill>
        <p:spPr>
          <a:xfrm>
            <a:off x="3630731" y="5024906"/>
            <a:ext cx="4113339" cy="1308042"/>
          </a:xfrm>
          <a:prstGeom prst="rect">
            <a:avLst/>
          </a:prstGeom>
        </p:spPr>
      </p:pic>
    </p:spTree>
    <p:extLst>
      <p:ext uri="{BB962C8B-B14F-4D97-AF65-F5344CB8AC3E}">
        <p14:creationId xmlns:p14="http://schemas.microsoft.com/office/powerpoint/2010/main" val="340718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0" y="0"/>
            <a:ext cx="12192000" cy="686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631189" y="4935404"/>
            <a:ext cx="2306424" cy="621957"/>
          </a:xfrm>
          <a:prstGeom prst="rect">
            <a:avLst/>
          </a:prstGeom>
        </p:spPr>
      </p:pic>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64087" y="813063"/>
            <a:ext cx="5274309" cy="2219066"/>
          </a:xfrm>
        </p:spPr>
        <p:txBody>
          <a:bodyPr anchor="ctr">
            <a:normAutofit/>
          </a:bodyPr>
          <a:lstStyle>
            <a:lvl1pPr>
              <a:defRPr sz="4400" b="1" i="0">
                <a:solidFill>
                  <a:schemeClr val="tx1"/>
                </a:solidFill>
                <a:latin typeface="Calibri" panose="020F0502020204030204" pitchFamily="34" charset="0"/>
                <a:cs typeface="Calibri" panose="020F0502020204030204" pitchFamily="34" charset="0"/>
              </a:defRPr>
            </a:lvl1pPr>
          </a:lstStyle>
          <a:p>
            <a:r>
              <a:rPr lang="en-GB" dirty="0" err="1"/>
              <a:t>Kiitosteksti</a:t>
            </a:r>
            <a:r>
              <a:rPr lang="en-GB" dirty="0"/>
              <a:t> </a:t>
            </a:r>
            <a:r>
              <a:rPr lang="en-GB" dirty="0" err="1"/>
              <a:t>tähän</a:t>
            </a:r>
            <a:endParaRPr lang="en-FI" dirty="0"/>
          </a:p>
        </p:txBody>
      </p:sp>
      <p:pic>
        <p:nvPicPr>
          <p:cNvPr id="3" name="Picture 2" descr="A picture containing text&#10;&#10;Description automatically generated">
            <a:extLst>
              <a:ext uri="{FF2B5EF4-FFF2-40B4-BE49-F238E27FC236}">
                <a16:creationId xmlns:a16="http://schemas.microsoft.com/office/drawing/2014/main" id="{2FAEAF18-FB3B-4517-A73A-E680EE17C7F9}"/>
              </a:ext>
            </a:extLst>
          </p:cNvPr>
          <p:cNvPicPr>
            <a:picLocks noChangeAspect="1"/>
          </p:cNvPicPr>
          <p:nvPr userDrawn="1"/>
        </p:nvPicPr>
        <p:blipFill>
          <a:blip r:embed="rId3"/>
          <a:stretch>
            <a:fillRect/>
          </a:stretch>
        </p:blipFill>
        <p:spPr>
          <a:xfrm>
            <a:off x="6727094" y="423575"/>
            <a:ext cx="5052287" cy="5491127"/>
          </a:xfrm>
          <a:prstGeom prst="rect">
            <a:avLst/>
          </a:prstGeom>
        </p:spPr>
      </p:pic>
      <p:pic>
        <p:nvPicPr>
          <p:cNvPr id="4" name="Picture 3">
            <a:extLst>
              <a:ext uri="{FF2B5EF4-FFF2-40B4-BE49-F238E27FC236}">
                <a16:creationId xmlns:a16="http://schemas.microsoft.com/office/drawing/2014/main" id="{EF4033A6-F909-FCFD-326C-245D16FE8B17}"/>
              </a:ext>
            </a:extLst>
          </p:cNvPr>
          <p:cNvPicPr>
            <a:picLocks noChangeAspect="1"/>
          </p:cNvPicPr>
          <p:nvPr userDrawn="1"/>
        </p:nvPicPr>
        <p:blipFill>
          <a:blip r:embed="rId4"/>
          <a:stretch>
            <a:fillRect/>
          </a:stretch>
        </p:blipFill>
        <p:spPr>
          <a:xfrm>
            <a:off x="521772" y="5679960"/>
            <a:ext cx="2942426" cy="935692"/>
          </a:xfrm>
          <a:prstGeom prst="rect">
            <a:avLst/>
          </a:prstGeom>
        </p:spPr>
      </p:pic>
      <p:pic>
        <p:nvPicPr>
          <p:cNvPr id="6" name="Picture 5" descr="Chart&#10;&#10;Description automatically generated">
            <a:extLst>
              <a:ext uri="{FF2B5EF4-FFF2-40B4-BE49-F238E27FC236}">
                <a16:creationId xmlns:a16="http://schemas.microsoft.com/office/drawing/2014/main" id="{20F65FF3-554E-873A-6B94-5379969C922A}"/>
              </a:ext>
            </a:extLst>
          </p:cNvPr>
          <p:cNvPicPr>
            <a:picLocks noChangeAspect="1"/>
          </p:cNvPicPr>
          <p:nvPr userDrawn="1"/>
        </p:nvPicPr>
        <p:blipFill>
          <a:blip r:embed="rId5"/>
          <a:stretch>
            <a:fillRect/>
          </a:stretch>
        </p:blipFill>
        <p:spPr>
          <a:xfrm>
            <a:off x="0" y="1997363"/>
            <a:ext cx="12192000" cy="2863273"/>
          </a:xfrm>
          <a:prstGeom prst="rect">
            <a:avLst/>
          </a:prstGeom>
        </p:spPr>
      </p:pic>
      <p:sp>
        <p:nvSpPr>
          <p:cNvPr id="5" name="TextBox 4">
            <a:extLst>
              <a:ext uri="{FF2B5EF4-FFF2-40B4-BE49-F238E27FC236}">
                <a16:creationId xmlns:a16="http://schemas.microsoft.com/office/drawing/2014/main" id="{8B363445-CC1A-DA0E-3E04-AF45E8244B80}"/>
              </a:ext>
            </a:extLst>
          </p:cNvPr>
          <p:cNvSpPr txBox="1"/>
          <p:nvPr userDrawn="1"/>
        </p:nvSpPr>
        <p:spPr>
          <a:xfrm>
            <a:off x="8222474" y="6084425"/>
            <a:ext cx="3447754" cy="393698"/>
          </a:xfrm>
          <a:prstGeom prst="rect">
            <a:avLst/>
          </a:prstGeom>
          <a:noFill/>
        </p:spPr>
        <p:txBody>
          <a:bodyPr wrap="square" rtlCol="0">
            <a:spAutoFit/>
          </a:bodyPr>
          <a:lstStyle/>
          <a:p>
            <a:pPr algn="l">
              <a:lnSpc>
                <a:spcPct val="120000"/>
              </a:lnSpc>
            </a:pPr>
            <a:r>
              <a:rPr lang="fi-FI" sz="1800" u="sng" dirty="0">
                <a:solidFill>
                  <a:srgbClr val="242424"/>
                </a:solidFill>
                <a:effectLst/>
                <a:latin typeface="Segoe UI" panose="020B0502040204020203" pitchFamily="34" charset="0"/>
                <a:ea typeface="Calibri" panose="020F0502020204030204" pitchFamily="34" charset="0"/>
                <a:hlinkClick r:id="rId6"/>
              </a:rPr>
              <a:t>www.motiva.fi/onkoenergiaa</a:t>
            </a:r>
            <a:r>
              <a:rPr lang="fi-FI" sz="1800" dirty="0">
                <a:solidFill>
                  <a:srgbClr val="242424"/>
                </a:solidFill>
                <a:effectLst/>
                <a:latin typeface="Segoe UI" panose="020B0502040204020203" pitchFamily="34" charset="0"/>
                <a:ea typeface="Calibri" panose="020F0502020204030204" pitchFamily="34" charset="0"/>
              </a:rPr>
              <a:t> </a:t>
            </a:r>
            <a:endParaRPr lang="en-FI" dirty="0">
              <a:latin typeface="Lucida Sans" panose="020B0602030504020204" pitchFamily="34" charset="77"/>
            </a:endParaRPr>
          </a:p>
        </p:txBody>
      </p:sp>
    </p:spTree>
    <p:extLst>
      <p:ext uri="{BB962C8B-B14F-4D97-AF65-F5344CB8AC3E}">
        <p14:creationId xmlns:p14="http://schemas.microsoft.com/office/powerpoint/2010/main" val="9755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äripohja_v2">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08A47A-2F98-F309-AE79-C6EC3B854AB4}"/>
              </a:ext>
            </a:extLst>
          </p:cNvPr>
          <p:cNvSpPr/>
          <p:nvPr userDrawn="1"/>
        </p:nvSpPr>
        <p:spPr>
          <a:xfrm>
            <a:off x="1" y="0"/>
            <a:ext cx="12192000" cy="6858000"/>
          </a:xfrm>
          <a:prstGeom prst="rect">
            <a:avLst/>
          </a:prstGeom>
          <a:solidFill>
            <a:srgbClr val="BC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800"/>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4" y="6312904"/>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6"/>
            <a:ext cx="10515601" cy="1325563"/>
          </a:xfrm>
        </p:spPr>
        <p:txBody>
          <a:bodyPr/>
          <a:lstStyle>
            <a:lvl1pPr>
              <a:defRPr b="1" i="0">
                <a:solidFill>
                  <a:schemeClr val="tx1">
                    <a:lumMod val="75000"/>
                  </a:schemeClr>
                </a:solidFill>
                <a:latin typeface="Lucida Sans" panose="020B0602030504020204" pitchFamily="34" charset="77"/>
              </a:defRPr>
            </a:lvl1pPr>
          </a:lstStyle>
          <a:p>
            <a:r>
              <a:rPr lang="fi-FI"/>
              <a:t>Muokkaa ots. perustyyl. napsautt.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1" cy="4375150"/>
          </a:xfrm>
        </p:spPr>
        <p:txBody>
          <a:bodyPr/>
          <a:lstStyle>
            <a:lvl1pPr>
              <a:defRPr b="0" i="0">
                <a:solidFill>
                  <a:schemeClr val="tx1">
                    <a:lumMod val="75000"/>
                  </a:schemeClr>
                </a:solidFill>
                <a:latin typeface="Lucida Sans" panose="020B0602030504020204" pitchFamily="34" charset="77"/>
              </a:defRPr>
            </a:lvl1pPr>
            <a:lvl2pPr>
              <a:defRPr b="0" i="0">
                <a:solidFill>
                  <a:schemeClr val="tx1">
                    <a:lumMod val="75000"/>
                  </a:schemeClr>
                </a:solidFill>
                <a:latin typeface="Lucida Sans" panose="020B0602030504020204" pitchFamily="34" charset="77"/>
              </a:defRPr>
            </a:lvl2pPr>
            <a:lvl3pPr>
              <a:defRPr b="0" i="0">
                <a:solidFill>
                  <a:schemeClr val="tx1">
                    <a:lumMod val="75000"/>
                  </a:schemeClr>
                </a:solidFill>
                <a:latin typeface="Lucida Sans" panose="020B0602030504020204" pitchFamily="34" charset="77"/>
              </a:defRPr>
            </a:lvl3pPr>
            <a:lvl4pPr>
              <a:defRPr b="0" i="0">
                <a:solidFill>
                  <a:schemeClr val="tx1">
                    <a:lumMod val="75000"/>
                  </a:schemeClr>
                </a:solidFill>
                <a:latin typeface="Lucida Sans" panose="020B0602030504020204" pitchFamily="34" charset="77"/>
              </a:defRPr>
            </a:lvl4pPr>
            <a:lvl5pPr>
              <a:defRPr b="0" i="0">
                <a:solidFill>
                  <a:schemeClr val="tx1">
                    <a:lumMod val="75000"/>
                  </a:schemeClr>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Päivämäärän paikkamerkki 1">
            <a:extLst>
              <a:ext uri="{FF2B5EF4-FFF2-40B4-BE49-F238E27FC236}">
                <a16:creationId xmlns:a16="http://schemas.microsoft.com/office/drawing/2014/main" id="{52E3F714-C6A9-10DB-E16F-096FD348F639}"/>
              </a:ext>
            </a:extLst>
          </p:cNvPr>
          <p:cNvSpPr>
            <a:spLocks noGrp="1"/>
          </p:cNvSpPr>
          <p:nvPr>
            <p:ph type="dt" sz="half" idx="10"/>
          </p:nvPr>
        </p:nvSpPr>
        <p:spPr>
          <a:xfrm>
            <a:off x="1453105" y="6373194"/>
            <a:ext cx="1129497" cy="365125"/>
          </a:xfrm>
        </p:spPr>
        <p:txBody>
          <a:bodyPr/>
          <a:lstStyle/>
          <a:p>
            <a:fld id="{D70AA61A-4008-AA42-BF33-53BD6C59BB3E}" type="datetime1">
              <a:rPr lang="fi-FI" smtClean="0"/>
              <a:pPr/>
              <a:t>14.11.2024</a:t>
            </a:fld>
            <a:endParaRPr lang="en-FI"/>
          </a:p>
        </p:txBody>
      </p:sp>
      <p:sp>
        <p:nvSpPr>
          <p:cNvPr id="7" name="Alatunnisteen paikkamerkki 2">
            <a:extLst>
              <a:ext uri="{FF2B5EF4-FFF2-40B4-BE49-F238E27FC236}">
                <a16:creationId xmlns:a16="http://schemas.microsoft.com/office/drawing/2014/main" id="{F3C4E4A5-B45C-1853-EF7A-0E6A6E1F5721}"/>
              </a:ext>
            </a:extLst>
          </p:cNvPr>
          <p:cNvSpPr>
            <a:spLocks noGrp="1"/>
          </p:cNvSpPr>
          <p:nvPr>
            <p:ph type="ftr" sz="quarter" idx="11"/>
          </p:nvPr>
        </p:nvSpPr>
        <p:spPr>
          <a:xfrm>
            <a:off x="2582602" y="6373194"/>
            <a:ext cx="7358567" cy="365125"/>
          </a:xfrm>
        </p:spPr>
        <p:txBody>
          <a:bodyPr/>
          <a:lstStyle/>
          <a:p>
            <a:endParaRPr lang="en-FI"/>
          </a:p>
        </p:txBody>
      </p:sp>
      <p:sp>
        <p:nvSpPr>
          <p:cNvPr id="8" name="Dian numeron paikkamerkki 3">
            <a:extLst>
              <a:ext uri="{FF2B5EF4-FFF2-40B4-BE49-F238E27FC236}">
                <a16:creationId xmlns:a16="http://schemas.microsoft.com/office/drawing/2014/main" id="{1A623D57-4BCB-9ECA-D660-04366E4D3FC7}"/>
              </a:ext>
            </a:extLst>
          </p:cNvPr>
          <p:cNvSpPr>
            <a:spLocks noGrp="1"/>
          </p:cNvSpPr>
          <p:nvPr>
            <p:ph type="sldNum" sz="quarter" idx="12"/>
          </p:nvPr>
        </p:nvSpPr>
        <p:spPr>
          <a:xfrm>
            <a:off x="838201" y="6373194"/>
            <a:ext cx="607070" cy="365125"/>
          </a:xfrm>
        </p:spPr>
        <p:txBody>
          <a:bodyPr/>
          <a:lstStyle/>
          <a:p>
            <a:fld id="{BFF9DCD0-3869-094B-9C9B-6235A2A96309}" type="slidenum">
              <a:rPr lang="en-FI" smtClean="0"/>
              <a:pPr/>
              <a:t>‹#›</a:t>
            </a:fld>
            <a:endParaRPr lang="en-FI"/>
          </a:p>
        </p:txBody>
      </p:sp>
    </p:spTree>
    <p:extLst>
      <p:ext uri="{BB962C8B-B14F-4D97-AF65-F5344CB8AC3E}">
        <p14:creationId xmlns:p14="http://schemas.microsoft.com/office/powerpoint/2010/main" val="17470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A8575D6-B827-9674-FE0A-C3A3DB2F9229}"/>
              </a:ext>
            </a:extLst>
          </p:cNvPr>
          <p:cNvSpPr>
            <a:spLocks noGrp="1"/>
          </p:cNvSpPr>
          <p:nvPr>
            <p:ph type="dt" sz="half" idx="10"/>
          </p:nvPr>
        </p:nvSpPr>
        <p:spPr/>
        <p:txBody>
          <a:bodyPr/>
          <a:lstStyle/>
          <a:p>
            <a:fld id="{D70AA61A-4008-AA42-BF33-53BD6C59BB3E}" type="datetime1">
              <a:rPr lang="fi-FI" smtClean="0"/>
              <a:pPr/>
              <a:t>14.11.2024</a:t>
            </a:fld>
            <a:endParaRPr lang="en-FI"/>
          </a:p>
        </p:txBody>
      </p:sp>
      <p:sp>
        <p:nvSpPr>
          <p:cNvPr id="3" name="Alatunnisteen paikkamerkki 2">
            <a:extLst>
              <a:ext uri="{FF2B5EF4-FFF2-40B4-BE49-F238E27FC236}">
                <a16:creationId xmlns:a16="http://schemas.microsoft.com/office/drawing/2014/main" id="{18880DF3-3B46-8D3D-1142-5298561B4858}"/>
              </a:ext>
            </a:extLst>
          </p:cNvPr>
          <p:cNvSpPr>
            <a:spLocks noGrp="1"/>
          </p:cNvSpPr>
          <p:nvPr>
            <p:ph type="ftr" sz="quarter" idx="11"/>
          </p:nvPr>
        </p:nvSpPr>
        <p:spPr/>
        <p:txBody>
          <a:bodyPr/>
          <a:lstStyle/>
          <a:p>
            <a:endParaRPr lang="en-FI"/>
          </a:p>
        </p:txBody>
      </p:sp>
      <p:sp>
        <p:nvSpPr>
          <p:cNvPr id="4" name="Dian numeron paikkamerkki 3">
            <a:extLst>
              <a:ext uri="{FF2B5EF4-FFF2-40B4-BE49-F238E27FC236}">
                <a16:creationId xmlns:a16="http://schemas.microsoft.com/office/drawing/2014/main" id="{82F89B18-2275-00CF-4E6A-F8A54A04C79A}"/>
              </a:ext>
            </a:extLst>
          </p:cNvPr>
          <p:cNvSpPr>
            <a:spLocks noGrp="1"/>
          </p:cNvSpPr>
          <p:nvPr>
            <p:ph type="sldNum" sz="quarter" idx="12"/>
          </p:nvPr>
        </p:nvSpPr>
        <p:spPr/>
        <p:txBody>
          <a:bodyPr/>
          <a:lstStyle/>
          <a:p>
            <a:fld id="{BFF9DCD0-3869-094B-9C9B-6235A2A96309}" type="slidenum">
              <a:rPr lang="en-FI" smtClean="0"/>
              <a:pPr/>
              <a:t>‹#›</a:t>
            </a:fld>
            <a:endParaRPr lang="en-FI"/>
          </a:p>
        </p:txBody>
      </p:sp>
    </p:spTree>
    <p:extLst>
      <p:ext uri="{BB962C8B-B14F-4D97-AF65-F5344CB8AC3E}">
        <p14:creationId xmlns:p14="http://schemas.microsoft.com/office/powerpoint/2010/main" val="427113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C9581-571D-3885-DD1E-0BF78E77C12C}"/>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49"/>
            <a:ext cx="2687320" cy="724671"/>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noProof="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2608575" y="1279800"/>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8" y="6421391"/>
            <a:ext cx="1690564" cy="365125"/>
          </a:xfrm>
          <a:prstGeom prst="rect">
            <a:avLst/>
          </a:prstGeom>
        </p:spPr>
        <p:txBody>
          <a:bodyPr/>
          <a:lstStyle>
            <a:lvl1pPr algn="r">
              <a:defRPr sz="1400">
                <a:solidFill>
                  <a:schemeClr val="bg1"/>
                </a:solidFill>
              </a:defRPr>
            </a:lvl1pPr>
          </a:lstStyle>
          <a:p>
            <a:fld id="{AE6395E8-8463-495A-9A3E-C3FA3901E515}" type="datetime1">
              <a:rPr lang="fi-FI" smtClean="0"/>
              <a:t>14.11.2024</a:t>
            </a:fld>
            <a:endParaRPr lang="en-FI"/>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bg1"/>
                </a:solidFill>
              </a:defRPr>
            </a:lvl1pPr>
          </a:lstStyle>
          <a:p>
            <a:r>
              <a:rPr lang="fi-FI" noProof="0"/>
              <a:t>Onko energiaa? Energiansäästö auttaa kaikkia</a:t>
            </a:r>
          </a:p>
        </p:txBody>
      </p:sp>
      <p:pic>
        <p:nvPicPr>
          <p:cNvPr id="4" name="Picture 3" descr="A picture containing background pattern&#10;&#10;Description automatically generated">
            <a:extLst>
              <a:ext uri="{FF2B5EF4-FFF2-40B4-BE49-F238E27FC236}">
                <a16:creationId xmlns:a16="http://schemas.microsoft.com/office/drawing/2014/main" id="{E878160D-5CD1-B802-DE86-35754EDCD6A3}"/>
              </a:ext>
            </a:extLst>
          </p:cNvPr>
          <p:cNvPicPr>
            <a:picLocks noChangeAspect="1"/>
          </p:cNvPicPr>
          <p:nvPr userDrawn="1"/>
        </p:nvPicPr>
        <p:blipFill rotWithShape="1">
          <a:blip r:embed="rId3"/>
          <a:srcRect l="27002" r="27845" b="67632"/>
          <a:stretch/>
        </p:blipFill>
        <p:spPr>
          <a:xfrm>
            <a:off x="0" y="365760"/>
            <a:ext cx="12192000" cy="538031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ADC3340-4B47-A754-15B0-9AF1E6B2A997}"/>
              </a:ext>
            </a:extLst>
          </p:cNvPr>
          <p:cNvPicPr>
            <a:picLocks noChangeAspect="1"/>
          </p:cNvPicPr>
          <p:nvPr userDrawn="1"/>
        </p:nvPicPr>
        <p:blipFill>
          <a:blip r:embed="rId4"/>
          <a:stretch>
            <a:fillRect/>
          </a:stretch>
        </p:blipFill>
        <p:spPr>
          <a:xfrm>
            <a:off x="5723643" y="5464851"/>
            <a:ext cx="3007987" cy="956540"/>
          </a:xfrm>
          <a:prstGeom prst="rect">
            <a:avLst/>
          </a:prstGeom>
        </p:spPr>
      </p:pic>
    </p:spTree>
    <p:extLst>
      <p:ext uri="{BB962C8B-B14F-4D97-AF65-F5344CB8AC3E}">
        <p14:creationId xmlns:p14="http://schemas.microsoft.com/office/powerpoint/2010/main" val="413937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kansi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C9581-571D-3885-DD1E-0BF78E77C12C}"/>
              </a:ext>
            </a:extLst>
          </p:cNvPr>
          <p:cNvSpPr/>
          <p:nvPr userDrawn="1"/>
        </p:nvSpPr>
        <p:spPr>
          <a:xfrm>
            <a:off x="0" y="0"/>
            <a:ext cx="12192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49"/>
            <a:ext cx="2687320" cy="724671"/>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noProof="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2608575" y="1279800"/>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8" y="6421391"/>
            <a:ext cx="1690564" cy="365125"/>
          </a:xfrm>
          <a:prstGeom prst="rect">
            <a:avLst/>
          </a:prstGeom>
        </p:spPr>
        <p:txBody>
          <a:bodyPr/>
          <a:lstStyle>
            <a:lvl1pPr algn="r">
              <a:defRPr sz="1400">
                <a:solidFill>
                  <a:schemeClr val="bg1"/>
                </a:solidFill>
              </a:defRPr>
            </a:lvl1pPr>
          </a:lstStyle>
          <a:p>
            <a:fld id="{AC1DA9A4-E00B-4574-84C0-D73BAABE4337}" type="datetime1">
              <a:rPr lang="fi-FI" smtClean="0"/>
              <a:t>14.11.2024</a:t>
            </a:fld>
            <a:endParaRPr lang="en-FI"/>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bg1"/>
                </a:solidFill>
              </a:defRPr>
            </a:lvl1pPr>
          </a:lstStyle>
          <a:p>
            <a:r>
              <a:rPr lang="fi-FI" noProof="0"/>
              <a:t>Onko energiaa? Energiansäästö auttaa kaikkia</a:t>
            </a:r>
          </a:p>
        </p:txBody>
      </p:sp>
      <p:pic>
        <p:nvPicPr>
          <p:cNvPr id="4" name="Picture 3" descr="A picture containing background pattern&#10;&#10;Description automatically generated">
            <a:extLst>
              <a:ext uri="{FF2B5EF4-FFF2-40B4-BE49-F238E27FC236}">
                <a16:creationId xmlns:a16="http://schemas.microsoft.com/office/drawing/2014/main" id="{E878160D-5CD1-B802-DE86-35754EDCD6A3}"/>
              </a:ext>
            </a:extLst>
          </p:cNvPr>
          <p:cNvPicPr>
            <a:picLocks noChangeAspect="1"/>
          </p:cNvPicPr>
          <p:nvPr userDrawn="1"/>
        </p:nvPicPr>
        <p:blipFill rotWithShape="1">
          <a:blip r:embed="rId3"/>
          <a:srcRect l="27002" r="27845" b="67632"/>
          <a:stretch/>
        </p:blipFill>
        <p:spPr>
          <a:xfrm>
            <a:off x="0" y="365760"/>
            <a:ext cx="12192000" cy="5380319"/>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61FF7F3C-5B77-36F1-A303-2CBAA8B9E092}"/>
              </a:ext>
            </a:extLst>
          </p:cNvPr>
          <p:cNvPicPr>
            <a:picLocks noChangeAspect="1"/>
          </p:cNvPicPr>
          <p:nvPr userDrawn="1"/>
        </p:nvPicPr>
        <p:blipFill>
          <a:blip r:embed="rId4"/>
          <a:stretch>
            <a:fillRect/>
          </a:stretch>
        </p:blipFill>
        <p:spPr>
          <a:xfrm>
            <a:off x="5723643" y="5464851"/>
            <a:ext cx="3007987" cy="956540"/>
          </a:xfrm>
          <a:prstGeom prst="rect">
            <a:avLst/>
          </a:prstGeom>
        </p:spPr>
      </p:pic>
    </p:spTree>
    <p:extLst>
      <p:ext uri="{BB962C8B-B14F-4D97-AF65-F5344CB8AC3E}">
        <p14:creationId xmlns:p14="http://schemas.microsoft.com/office/powerpoint/2010/main" val="19497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kansi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C9581-571D-3885-DD1E-0BF78E77C12C}"/>
              </a:ext>
            </a:extLst>
          </p:cNvPr>
          <p:cNvSpPr/>
          <p:nvPr userDrawn="1"/>
        </p:nvSpPr>
        <p:spPr>
          <a:xfrm>
            <a:off x="0" y="0"/>
            <a:ext cx="12192000" cy="6858000"/>
          </a:xfrm>
          <a:prstGeom prst="rect">
            <a:avLst/>
          </a:prstGeom>
          <a:solidFill>
            <a:srgbClr val="19E0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a:stretch>
            <a:fillRect/>
          </a:stretch>
        </p:blipFill>
        <p:spPr>
          <a:xfrm>
            <a:off x="8859520" y="5569449"/>
            <a:ext cx="2687320" cy="724671"/>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noProof="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2608575" y="1279800"/>
            <a:ext cx="6974849" cy="1257783"/>
          </a:xfrm>
        </p:spPr>
        <p:txBody>
          <a:bodyPr anchor="ctr">
            <a:normAutofit/>
          </a:bodyPr>
          <a:lstStyle>
            <a:lvl1pPr>
              <a:defRPr sz="4400" b="1" i="0">
                <a:solidFill>
                  <a:schemeClr val="tx1"/>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6" name="Date Placeholder 3">
            <a:extLst>
              <a:ext uri="{FF2B5EF4-FFF2-40B4-BE49-F238E27FC236}">
                <a16:creationId xmlns:a16="http://schemas.microsoft.com/office/drawing/2014/main" id="{90E6ADFF-4AB4-EB48-9B01-D6D45427D8C0}"/>
              </a:ext>
            </a:extLst>
          </p:cNvPr>
          <p:cNvSpPr>
            <a:spLocks noGrp="1"/>
          </p:cNvSpPr>
          <p:nvPr>
            <p:ph type="dt" sz="half" idx="10"/>
          </p:nvPr>
        </p:nvSpPr>
        <p:spPr>
          <a:xfrm>
            <a:off x="2737718" y="6421391"/>
            <a:ext cx="1690564" cy="365125"/>
          </a:xfrm>
          <a:prstGeom prst="rect">
            <a:avLst/>
          </a:prstGeom>
        </p:spPr>
        <p:txBody>
          <a:bodyPr/>
          <a:lstStyle>
            <a:lvl1pPr algn="r">
              <a:defRPr sz="1400">
                <a:solidFill>
                  <a:schemeClr val="bg1"/>
                </a:solidFill>
              </a:defRPr>
            </a:lvl1pPr>
          </a:lstStyle>
          <a:p>
            <a:fld id="{ADC4BC34-7C65-460F-A7FE-1791235B1E9A}" type="datetime1">
              <a:rPr lang="fi-FI" smtClean="0"/>
              <a:t>14.11.2024</a:t>
            </a:fld>
            <a:endParaRPr lang="en-FI"/>
          </a:p>
        </p:txBody>
      </p:sp>
      <p:sp>
        <p:nvSpPr>
          <p:cNvPr id="17" name="Footer Placeholder 4">
            <a:extLst>
              <a:ext uri="{FF2B5EF4-FFF2-40B4-BE49-F238E27FC236}">
                <a16:creationId xmlns:a16="http://schemas.microsoft.com/office/drawing/2014/main" id="{14F45014-0F91-9A4D-B28F-2CB1B9BC8FDD}"/>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bg1"/>
                </a:solidFill>
              </a:defRPr>
            </a:lvl1pPr>
          </a:lstStyle>
          <a:p>
            <a:r>
              <a:rPr lang="fi-FI" noProof="0"/>
              <a:t>Onko energiaa? Energiansäästö auttaa kaikkia</a:t>
            </a:r>
          </a:p>
        </p:txBody>
      </p:sp>
      <p:pic>
        <p:nvPicPr>
          <p:cNvPr id="4" name="Picture 3" descr="A picture containing background pattern&#10;&#10;Description automatically generated">
            <a:extLst>
              <a:ext uri="{FF2B5EF4-FFF2-40B4-BE49-F238E27FC236}">
                <a16:creationId xmlns:a16="http://schemas.microsoft.com/office/drawing/2014/main" id="{E878160D-5CD1-B802-DE86-35754EDCD6A3}"/>
              </a:ext>
            </a:extLst>
          </p:cNvPr>
          <p:cNvPicPr>
            <a:picLocks noChangeAspect="1"/>
          </p:cNvPicPr>
          <p:nvPr userDrawn="1"/>
        </p:nvPicPr>
        <p:blipFill rotWithShape="1">
          <a:blip r:embed="rId3"/>
          <a:srcRect l="27002" r="27845" b="67632"/>
          <a:stretch/>
        </p:blipFill>
        <p:spPr>
          <a:xfrm>
            <a:off x="0" y="365760"/>
            <a:ext cx="12192000" cy="5380319"/>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D6F1A963-EBC4-753B-148B-A4992196B829}"/>
              </a:ext>
            </a:extLst>
          </p:cNvPr>
          <p:cNvPicPr>
            <a:picLocks noChangeAspect="1"/>
          </p:cNvPicPr>
          <p:nvPr userDrawn="1"/>
        </p:nvPicPr>
        <p:blipFill>
          <a:blip r:embed="rId4"/>
          <a:stretch>
            <a:fillRect/>
          </a:stretch>
        </p:blipFill>
        <p:spPr>
          <a:xfrm>
            <a:off x="5723643" y="5464851"/>
            <a:ext cx="3007987" cy="956540"/>
          </a:xfrm>
          <a:prstGeom prst="rect">
            <a:avLst/>
          </a:prstGeom>
        </p:spPr>
      </p:pic>
    </p:spTree>
    <p:extLst>
      <p:ext uri="{BB962C8B-B14F-4D97-AF65-F5344CB8AC3E}">
        <p14:creationId xmlns:p14="http://schemas.microsoft.com/office/powerpoint/2010/main" val="58349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kansi_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FAA1E96-F573-933D-5D20-3DF2FE90EAC1}"/>
              </a:ext>
            </a:extLst>
          </p:cNvPr>
          <p:cNvPicPr>
            <a:picLocks noChangeAspect="1"/>
          </p:cNvPicPr>
          <p:nvPr userDrawn="1"/>
        </p:nvPicPr>
        <p:blipFill rotWithShape="1">
          <a:blip r:embed="rId2"/>
          <a:srcRect r="27859"/>
          <a:stretch/>
        </p:blipFill>
        <p:spPr>
          <a:xfrm>
            <a:off x="0" y="0"/>
            <a:ext cx="4947385" cy="6858000"/>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230084" y="6332948"/>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dirty="0">
                <a:solidFill>
                  <a:schemeClr val="tx1"/>
                </a:solidFill>
              </a:rPr>
              <a:t>www.motiva.fi</a:t>
            </a:r>
          </a:p>
        </p:txBody>
      </p:sp>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571991" y="1633923"/>
            <a:ext cx="7013303" cy="1235111"/>
          </a:xfrm>
        </p:spPr>
        <p:txBody>
          <a:bodyPr anchor="ctr">
            <a:normAutofit/>
          </a:bodyPr>
          <a:lstStyle>
            <a:lvl1pPr>
              <a:defRPr sz="4400" b="1" i="0" spc="-200" baseline="0">
                <a:solidFill>
                  <a:schemeClr val="tx2"/>
                </a:solidFill>
                <a:latin typeface="+mn-lt"/>
              </a:defRPr>
            </a:lvl1pPr>
          </a:lstStyle>
          <a:p>
            <a:r>
              <a:rPr lang="en-GB" dirty="0" err="1"/>
              <a:t>Napsauta</a:t>
            </a:r>
            <a:r>
              <a:rPr lang="en-GB" dirty="0"/>
              <a:t> </a:t>
            </a:r>
            <a:r>
              <a:rPr lang="en-GB" dirty="0" err="1"/>
              <a:t>välisivun</a:t>
            </a:r>
            <a:r>
              <a:rPr lang="en-GB" dirty="0"/>
              <a:t> </a:t>
            </a:r>
            <a:br>
              <a:rPr lang="en-GB" dirty="0"/>
            </a:br>
            <a:r>
              <a:rPr lang="en-GB" dirty="0" err="1"/>
              <a:t>otsikko</a:t>
            </a:r>
            <a:r>
              <a:rPr lang="en-GB" dirty="0"/>
              <a:t> </a:t>
            </a:r>
            <a:r>
              <a:rPr lang="en-GB" dirty="0" err="1"/>
              <a:t>tähän</a:t>
            </a:r>
            <a:endParaRPr lang="en-FI" dirty="0"/>
          </a:p>
        </p:txBody>
      </p:sp>
      <p:sp>
        <p:nvSpPr>
          <p:cNvPr id="17" name="Date Placeholder 3">
            <a:extLst>
              <a:ext uri="{FF2B5EF4-FFF2-40B4-BE49-F238E27FC236}">
                <a16:creationId xmlns:a16="http://schemas.microsoft.com/office/drawing/2014/main" id="{B0563ACC-3BA1-2D46-87F3-1D30B5E843BC}"/>
              </a:ext>
            </a:extLst>
          </p:cNvPr>
          <p:cNvSpPr>
            <a:spLocks noGrp="1"/>
          </p:cNvSpPr>
          <p:nvPr>
            <p:ph type="dt" sz="half" idx="10"/>
          </p:nvPr>
        </p:nvSpPr>
        <p:spPr>
          <a:xfrm>
            <a:off x="2298032" y="6421391"/>
            <a:ext cx="2130250" cy="365125"/>
          </a:xfrm>
          <a:prstGeom prst="rect">
            <a:avLst/>
          </a:prstGeom>
        </p:spPr>
        <p:txBody>
          <a:bodyPr/>
          <a:lstStyle>
            <a:lvl1pPr algn="r">
              <a:defRPr sz="1400">
                <a:solidFill>
                  <a:schemeClr val="bg1"/>
                </a:solidFill>
              </a:defRPr>
            </a:lvl1pPr>
          </a:lstStyle>
          <a:p>
            <a:fld id="{3F456541-FAF5-4DE0-906E-C1117915A417}" type="datetime1">
              <a:rPr lang="fi-FI" smtClean="0"/>
              <a:t>14.11.2024</a:t>
            </a:fld>
            <a:endParaRPr lang="en-FI" dirty="0"/>
          </a:p>
        </p:txBody>
      </p:sp>
      <p:sp>
        <p:nvSpPr>
          <p:cNvPr id="27" name="Footer Placeholder 4">
            <a:extLst>
              <a:ext uri="{FF2B5EF4-FFF2-40B4-BE49-F238E27FC236}">
                <a16:creationId xmlns:a16="http://schemas.microsoft.com/office/drawing/2014/main" id="{8006B228-EDE7-4D48-B43F-9CFCFCF91BEA}"/>
              </a:ext>
            </a:extLst>
          </p:cNvPr>
          <p:cNvSpPr>
            <a:spLocks noGrp="1"/>
          </p:cNvSpPr>
          <p:nvPr>
            <p:ph type="ftr" sz="quarter" idx="11"/>
          </p:nvPr>
        </p:nvSpPr>
        <p:spPr>
          <a:xfrm>
            <a:off x="4598222" y="6414442"/>
            <a:ext cx="6511852" cy="365125"/>
          </a:xfrm>
          <a:prstGeom prst="rect">
            <a:avLst/>
          </a:prstGeom>
        </p:spPr>
        <p:txBody>
          <a:bodyPr/>
          <a:lstStyle>
            <a:lvl1pPr>
              <a:defRPr sz="1400">
                <a:solidFill>
                  <a:schemeClr val="tx2"/>
                </a:solidFill>
              </a:defRPr>
            </a:lvl1pPr>
          </a:lstStyle>
          <a:p>
            <a:r>
              <a:rPr lang="fi-FI"/>
              <a:t>Onko energiaa? Energiansäästö auttaa kaikkia</a:t>
            </a:r>
            <a:endParaRPr lang="en-FI"/>
          </a:p>
        </p:txBody>
      </p:sp>
      <p:sp>
        <p:nvSpPr>
          <p:cNvPr id="3" name="Tekstin paikkamerkki 2">
            <a:extLst>
              <a:ext uri="{FF2B5EF4-FFF2-40B4-BE49-F238E27FC236}">
                <a16:creationId xmlns:a16="http://schemas.microsoft.com/office/drawing/2014/main" id="{DFD0B06F-7453-47BF-8495-200DBFFC7F37}"/>
              </a:ext>
            </a:extLst>
          </p:cNvPr>
          <p:cNvSpPr>
            <a:spLocks noGrp="1"/>
          </p:cNvSpPr>
          <p:nvPr>
            <p:ph type="body" sz="quarter" idx="12" hasCustomPrompt="1"/>
          </p:nvPr>
        </p:nvSpPr>
        <p:spPr>
          <a:xfrm>
            <a:off x="4572000" y="2869034"/>
            <a:ext cx="7013575" cy="1678408"/>
          </a:xfrm>
        </p:spPr>
        <p:txBody>
          <a:bodyPr/>
          <a:lstStyle>
            <a:lvl1pPr marL="0" indent="0" algn="ctr">
              <a:buNone/>
              <a:defRPr sz="2400" b="0" cap="all" baseline="0">
                <a:solidFill>
                  <a:schemeClr val="bg1">
                    <a:lumMod val="50000"/>
                  </a:schemeClr>
                </a:solidFill>
              </a:defRPr>
            </a:lvl1pPr>
          </a:lstStyle>
          <a:p>
            <a:pPr lvl="0"/>
            <a:r>
              <a:rPr lang="fi-FI" dirty="0"/>
              <a:t>Napsauta esityksen </a:t>
            </a:r>
            <a:br>
              <a:rPr lang="fi-FI" dirty="0"/>
            </a:br>
            <a:r>
              <a:rPr lang="fi-FI" dirty="0"/>
              <a:t>alaotsikko tähän</a:t>
            </a:r>
          </a:p>
          <a:p>
            <a:pPr lvl="0"/>
            <a:endParaRPr lang="fi-FI" dirty="0"/>
          </a:p>
          <a:p>
            <a:pPr lvl="0"/>
            <a:endParaRPr lang="fi-FI" dirty="0"/>
          </a:p>
        </p:txBody>
      </p:sp>
    </p:spTree>
    <p:extLst>
      <p:ext uri="{BB962C8B-B14F-4D97-AF65-F5344CB8AC3E}">
        <p14:creationId xmlns:p14="http://schemas.microsoft.com/office/powerpoint/2010/main" val="290494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_vasen_nuolitausta">
    <p:spTree>
      <p:nvGrpSpPr>
        <p:cNvPr id="1" name=""/>
        <p:cNvGrpSpPr/>
        <p:nvPr/>
      </p:nvGrpSpPr>
      <p:grpSpPr>
        <a:xfrm>
          <a:off x="0" y="0"/>
          <a:ext cx="0" cy="0"/>
          <a:chOff x="0" y="0"/>
          <a:chExt cx="0" cy="0"/>
        </a:xfrm>
      </p:grpSpPr>
      <p:pic>
        <p:nvPicPr>
          <p:cNvPr id="8" name="Picture 7" descr="A picture containing silhouette&#10;&#10;Description automatically generated">
            <a:extLst>
              <a:ext uri="{FF2B5EF4-FFF2-40B4-BE49-F238E27FC236}">
                <a16:creationId xmlns:a16="http://schemas.microsoft.com/office/drawing/2014/main" id="{E966D8BE-E30A-3274-6555-72CBB7DB22FF}"/>
              </a:ext>
            </a:extLst>
          </p:cNvPr>
          <p:cNvPicPr>
            <a:picLocks noChangeAspect="1"/>
          </p:cNvPicPr>
          <p:nvPr userDrawn="1"/>
        </p:nvPicPr>
        <p:blipFill rotWithShape="1">
          <a:blip r:embed="rId2"/>
          <a:srcRect l="-640" t="31876" r="640" b="44766"/>
          <a:stretch/>
        </p:blipFill>
        <p:spPr>
          <a:xfrm>
            <a:off x="2582601" y="4466122"/>
            <a:ext cx="10529236" cy="2459346"/>
          </a:xfrm>
          <a:prstGeom prst="rect">
            <a:avLst/>
          </a:prstGeom>
        </p:spPr>
      </p:pic>
      <p:sp>
        <p:nvSpPr>
          <p:cNvPr id="5" name="Content Placeholder 4">
            <a:extLst>
              <a:ext uri="{FF2B5EF4-FFF2-40B4-BE49-F238E27FC236}">
                <a16:creationId xmlns:a16="http://schemas.microsoft.com/office/drawing/2014/main" id="{690D5808-1021-694B-ADF6-BE1DC77C8CEB}"/>
              </a:ext>
            </a:extLst>
          </p:cNvPr>
          <p:cNvSpPr>
            <a:spLocks noGrp="1"/>
          </p:cNvSpPr>
          <p:nvPr>
            <p:ph sz="quarter" idx="10" hasCustomPrompt="1"/>
          </p:nvPr>
        </p:nvSpPr>
        <p:spPr>
          <a:xfrm>
            <a:off x="0" y="0"/>
            <a:ext cx="5388429" cy="6858000"/>
          </a:xfrm>
        </p:spPr>
        <p:txBody>
          <a:bodyPr anchor="ctr"/>
          <a:lstStyle>
            <a:lvl1pPr algn="l">
              <a:defRPr/>
            </a:lvl1pPr>
          </a:lstStyle>
          <a:p>
            <a:pPr lvl="0"/>
            <a:r>
              <a:rPr lang="en-GB" dirty="0"/>
              <a:t>Kuva </a:t>
            </a:r>
            <a:r>
              <a:rPr lang="en-GB" dirty="0" err="1"/>
              <a:t>tähän</a:t>
            </a:r>
            <a:endParaRPr lang="en-FI" dirty="0"/>
          </a:p>
        </p:txBody>
      </p:sp>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5560835" y="365125"/>
            <a:ext cx="6186516" cy="761031"/>
          </a:xfrm>
        </p:spPr>
        <p:txBody>
          <a:bodyPr/>
          <a:lstStyle>
            <a:lvl1pPr>
              <a:defRPr b="1" i="0" baseline="0">
                <a:latin typeface="+mj-lt"/>
              </a:defRPr>
            </a:lvl1pPr>
          </a:lstStyle>
          <a:p>
            <a:r>
              <a:rPr lang="fi-FI" dirty="0"/>
              <a:t>Muokkaa </a:t>
            </a:r>
            <a:br>
              <a:rPr lang="fi-FI" dirty="0"/>
            </a:br>
            <a:r>
              <a:rPr lang="fi-FI" dirty="0"/>
              <a:t>napsauttamalla</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5560835" y="1808329"/>
            <a:ext cx="6186516" cy="424732"/>
          </a:xfrm>
        </p:spPr>
        <p:txBody>
          <a:bodyPr/>
          <a:lstStyle>
            <a:lvl1pPr>
              <a:defRPr b="0" i="0">
                <a:latin typeface="+mj-lt"/>
              </a:defRPr>
            </a:lvl1pPr>
            <a:lvl2pPr>
              <a:defRPr b="0" i="0">
                <a:latin typeface="+mj-lt"/>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dirty="0"/>
              <a:t>Muokkaa tekstin perustyylejä napsauttamalla</a:t>
            </a:r>
          </a:p>
        </p:txBody>
      </p:sp>
      <p:sp>
        <p:nvSpPr>
          <p:cNvPr id="9" name="Date Placeholder 3">
            <a:extLst>
              <a:ext uri="{FF2B5EF4-FFF2-40B4-BE49-F238E27FC236}">
                <a16:creationId xmlns:a16="http://schemas.microsoft.com/office/drawing/2014/main" id="{FAC4A904-52C4-3547-9D7D-710EAD39122D}"/>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fld id="{1DB65011-FF68-4C33-AB9C-49231C00DA4C}" type="datetime1">
              <a:rPr lang="fi-FI" smtClean="0"/>
              <a:t>14.11.2024</a:t>
            </a:fld>
            <a:endParaRPr lang="en-FI"/>
          </a:p>
        </p:txBody>
      </p:sp>
      <p:sp>
        <p:nvSpPr>
          <p:cNvPr id="10" name="Footer Placeholder 4">
            <a:extLst>
              <a:ext uri="{FF2B5EF4-FFF2-40B4-BE49-F238E27FC236}">
                <a16:creationId xmlns:a16="http://schemas.microsoft.com/office/drawing/2014/main" id="{11D671F3-96F1-0845-B181-1B1DA18BAAC5}"/>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r>
              <a:rPr lang="fi-FI"/>
              <a:t>Onko energiaa? Energiansäästö auttaa kaikkia</a:t>
            </a:r>
            <a:endParaRPr lang="en-FI"/>
          </a:p>
        </p:txBody>
      </p:sp>
      <p:sp>
        <p:nvSpPr>
          <p:cNvPr id="11" name="Slide Number Placeholder 5">
            <a:extLst>
              <a:ext uri="{FF2B5EF4-FFF2-40B4-BE49-F238E27FC236}">
                <a16:creationId xmlns:a16="http://schemas.microsoft.com/office/drawing/2014/main" id="{0B5A9455-6B21-DE46-9E7D-F2ED8E09FDBF}"/>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8229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alstaa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hasCustomPrompt="1"/>
          </p:nvPr>
        </p:nvSpPr>
        <p:spPr>
          <a:xfrm>
            <a:off x="838199" y="365126"/>
            <a:ext cx="10848373" cy="433771"/>
          </a:xfrm>
        </p:spPr>
        <p:txBody>
          <a:bodyPr/>
          <a:lstStyle>
            <a:lvl1pPr>
              <a:defRPr b="1" i="0" spc="-100" baseline="0">
                <a:latin typeface="Calibri" panose="020F0502020204030204" pitchFamily="34" charset="0"/>
                <a:cs typeface="Calibri" panose="020F0502020204030204" pitchFamily="34" charset="0"/>
              </a:defRPr>
            </a:lvl1pPr>
          </a:lstStyle>
          <a:p>
            <a:r>
              <a:rPr lang="fi-FI" dirty="0"/>
              <a:t>Muokkaa napsauttamalla</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838201" y="1825625"/>
            <a:ext cx="5257800" cy="757130"/>
          </a:xfrm>
        </p:spPr>
        <p:txBody>
          <a:bodyPr/>
          <a:lstStyle>
            <a:lvl1pPr marL="136525" indent="-136525">
              <a:buFont typeface="Wingdings" panose="05000000000000000000" pitchFamily="2" charset="2"/>
              <a:buChar char="§"/>
              <a:tabLst/>
              <a:defRPr b="0" i="0">
                <a:latin typeface="Calibri" panose="020F0502020204030204" pitchFamily="34" charset="0"/>
                <a:cs typeface="Calibri" panose="020F0502020204030204" pitchFamily="34" charset="0"/>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dirty="0"/>
              <a:t>Muokkaa tekstin perustyylejä napsauttamalla</a:t>
            </a:r>
          </a:p>
        </p:txBody>
      </p:sp>
      <p:sp>
        <p:nvSpPr>
          <p:cNvPr id="7" name="Content Placeholder 2">
            <a:extLst>
              <a:ext uri="{FF2B5EF4-FFF2-40B4-BE49-F238E27FC236}">
                <a16:creationId xmlns:a16="http://schemas.microsoft.com/office/drawing/2014/main" id="{13EB3D7A-1F2F-BA4C-939D-4BAB98805C4E}"/>
              </a:ext>
            </a:extLst>
          </p:cNvPr>
          <p:cNvSpPr>
            <a:spLocks noGrp="1"/>
          </p:cNvSpPr>
          <p:nvPr>
            <p:ph idx="13" hasCustomPrompt="1"/>
          </p:nvPr>
        </p:nvSpPr>
        <p:spPr>
          <a:xfrm>
            <a:off x="6428773" y="1825625"/>
            <a:ext cx="5257800" cy="757130"/>
          </a:xfrm>
        </p:spPr>
        <p:txBody>
          <a:bodyPr/>
          <a:lstStyle>
            <a:lvl1pPr marL="136525" indent="-136525">
              <a:buFont typeface="Wingdings" panose="05000000000000000000" pitchFamily="2" charset="2"/>
              <a:buChar char="§"/>
              <a:tabLst/>
              <a:defRPr b="0" i="0">
                <a:latin typeface="Calibri" panose="020F0502020204030204" pitchFamily="34" charset="0"/>
                <a:cs typeface="Calibri" panose="020F0502020204030204" pitchFamily="34" charset="0"/>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dirty="0"/>
              <a:t>Muokkaa tekstin perustyylejä napsauttamalla</a:t>
            </a:r>
          </a:p>
        </p:txBody>
      </p:sp>
      <p:sp>
        <p:nvSpPr>
          <p:cNvPr id="8" name="Date Placeholder 3">
            <a:extLst>
              <a:ext uri="{FF2B5EF4-FFF2-40B4-BE49-F238E27FC236}">
                <a16:creationId xmlns:a16="http://schemas.microsoft.com/office/drawing/2014/main" id="{15DF49F0-B27C-9344-B0E1-9F3621C66F55}"/>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fld id="{8E1169D1-8AA8-44E4-9F78-4D02C55BFE5D}" type="datetime1">
              <a:rPr lang="fi-FI" smtClean="0"/>
              <a:t>14.11.2024</a:t>
            </a:fld>
            <a:endParaRPr lang="en-FI"/>
          </a:p>
        </p:txBody>
      </p:sp>
      <p:sp>
        <p:nvSpPr>
          <p:cNvPr id="9" name="Footer Placeholder 4">
            <a:extLst>
              <a:ext uri="{FF2B5EF4-FFF2-40B4-BE49-F238E27FC236}">
                <a16:creationId xmlns:a16="http://schemas.microsoft.com/office/drawing/2014/main" id="{157AC457-E170-1C49-9E15-1D9E09C47E08}"/>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r>
              <a:rPr lang="fi-FI"/>
              <a:t>Onko energiaa? Energiansäästö auttaa kaikkia</a:t>
            </a:r>
            <a:endParaRPr lang="en-FI"/>
          </a:p>
        </p:txBody>
      </p:sp>
      <p:sp>
        <p:nvSpPr>
          <p:cNvPr id="10" name="Slide Number Placeholder 5">
            <a:extLst>
              <a:ext uri="{FF2B5EF4-FFF2-40B4-BE49-F238E27FC236}">
                <a16:creationId xmlns:a16="http://schemas.microsoft.com/office/drawing/2014/main" id="{719851B0-9026-5A46-B912-BA31236F1A60}"/>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pic>
        <p:nvPicPr>
          <p:cNvPr id="4" name="Picture 3" descr="A picture containing silhouette&#10;&#10;Description automatically generated">
            <a:extLst>
              <a:ext uri="{FF2B5EF4-FFF2-40B4-BE49-F238E27FC236}">
                <a16:creationId xmlns:a16="http://schemas.microsoft.com/office/drawing/2014/main" id="{DE0C8EB0-0AB0-3EE9-2E19-858732C17083}"/>
              </a:ext>
            </a:extLst>
          </p:cNvPr>
          <p:cNvPicPr>
            <a:picLocks noChangeAspect="1"/>
          </p:cNvPicPr>
          <p:nvPr userDrawn="1"/>
        </p:nvPicPr>
        <p:blipFill rotWithShape="1">
          <a:blip r:embed="rId2"/>
          <a:srcRect l="-646" t="23214" r="646" b="53817"/>
          <a:stretch/>
        </p:blipFill>
        <p:spPr>
          <a:xfrm>
            <a:off x="-57750" y="4148488"/>
            <a:ext cx="12089331" cy="2776888"/>
          </a:xfrm>
          <a:prstGeom prst="rect">
            <a:avLst/>
          </a:prstGeom>
        </p:spPr>
      </p:pic>
    </p:spTree>
    <p:extLst>
      <p:ext uri="{BB962C8B-B14F-4D97-AF65-F5344CB8AC3E}">
        <p14:creationId xmlns:p14="http://schemas.microsoft.com/office/powerpoint/2010/main" val="114741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erus">
    <p:spTree>
      <p:nvGrpSpPr>
        <p:cNvPr id="1" name=""/>
        <p:cNvGrpSpPr/>
        <p:nvPr/>
      </p:nvGrpSpPr>
      <p:grpSpPr>
        <a:xfrm>
          <a:off x="0" y="0"/>
          <a:ext cx="0" cy="0"/>
          <a:chOff x="0" y="0"/>
          <a:chExt cx="0" cy="0"/>
        </a:xfrm>
      </p:grpSpPr>
      <p:pic>
        <p:nvPicPr>
          <p:cNvPr id="16" name="Picture 15" descr="A picture containing silhouette&#10;&#10;Description automatically generated">
            <a:extLst>
              <a:ext uri="{FF2B5EF4-FFF2-40B4-BE49-F238E27FC236}">
                <a16:creationId xmlns:a16="http://schemas.microsoft.com/office/drawing/2014/main" id="{07EEDDC3-8936-1553-A54F-F677D935ECAB}"/>
              </a:ext>
            </a:extLst>
          </p:cNvPr>
          <p:cNvPicPr>
            <a:picLocks noChangeAspect="1"/>
          </p:cNvPicPr>
          <p:nvPr userDrawn="1"/>
        </p:nvPicPr>
        <p:blipFill rotWithShape="1">
          <a:blip r:embed="rId2"/>
          <a:srcRect l="-646" t="23214" r="646" b="53817"/>
          <a:stretch/>
        </p:blipFill>
        <p:spPr>
          <a:xfrm>
            <a:off x="-37405" y="4148487"/>
            <a:ext cx="12089331" cy="2776888"/>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5"/>
            <a:ext cx="10760242" cy="418095"/>
          </a:xfrm>
        </p:spPr>
        <p:txBody>
          <a:bodyPr>
            <a:normAutofit/>
          </a:bodyPr>
          <a:lstStyle>
            <a:lvl1pPr>
              <a:defRPr sz="4400" b="1" i="0">
                <a:latin typeface="Calibri" panose="020F0502020204030204" pitchFamily="34" charset="0"/>
                <a:cs typeface="Calibri" panose="020F0502020204030204" pitchFamily="34" charset="0"/>
              </a:defRPr>
            </a:lvl1pPr>
          </a:lstStyle>
          <a:p>
            <a:r>
              <a:rPr lang="fi-FI" dirty="0"/>
              <a:t>Muokkaa ots. perustyyl. napsautt.</a:t>
            </a:r>
            <a:endParaRPr lang="en-FI" dirty="0"/>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hasCustomPrompt="1"/>
          </p:nvPr>
        </p:nvSpPr>
        <p:spPr>
          <a:xfrm>
            <a:off x="749460" y="1194175"/>
            <a:ext cx="10515600" cy="424732"/>
          </a:xfrm>
        </p:spPr>
        <p:txBody>
          <a:bodyPr/>
          <a:lstStyle>
            <a:lvl1pPr marL="0" indent="0">
              <a:buClr>
                <a:schemeClr val="accent2"/>
              </a:buClr>
              <a:buFontTx/>
              <a:buNone/>
              <a:defRPr b="0" i="0">
                <a:latin typeface="Calibri" panose="020F0502020204030204" pitchFamily="34" charset="0"/>
                <a:cs typeface="Calibri" panose="020F0502020204030204" pitchFamily="34" charset="0"/>
              </a:defRPr>
            </a:lvl1pPr>
            <a:lvl2pPr marL="222250" indent="-222250">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2pPr>
            <a:lvl3pPr marL="365125" indent="-142875">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3pPr>
            <a:lvl4pPr marL="538163" indent="-131763">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4pPr>
            <a:lvl5pPr marL="628650" indent="-90488">
              <a:buClr>
                <a:schemeClr val="accent2"/>
              </a:buClr>
              <a:buFont typeface="Wingdings" panose="05000000000000000000" pitchFamily="2" charset="2"/>
              <a:buChar char="§"/>
              <a:defRPr b="0" i="0">
                <a:latin typeface="Calibri" panose="020F0502020204030204" pitchFamily="34" charset="0"/>
                <a:cs typeface="Calibri" panose="020F0502020204030204" pitchFamily="34" charset="0"/>
              </a:defRPr>
            </a:lvl5pPr>
          </a:lstStyle>
          <a:p>
            <a:pPr lvl="0"/>
            <a:r>
              <a:rPr lang="fi-FI" dirty="0"/>
              <a:t>Muokkaa tekstin perustyylejä napsauttamalla</a:t>
            </a:r>
          </a:p>
        </p:txBody>
      </p:sp>
      <p:sp>
        <p:nvSpPr>
          <p:cNvPr id="7" name="Date Placeholder 3">
            <a:extLst>
              <a:ext uri="{FF2B5EF4-FFF2-40B4-BE49-F238E27FC236}">
                <a16:creationId xmlns:a16="http://schemas.microsoft.com/office/drawing/2014/main" id="{3D78724E-253E-7C45-B952-FDA819322F1B}"/>
              </a:ext>
            </a:extLst>
          </p:cNvPr>
          <p:cNvSpPr>
            <a:spLocks noGrp="1"/>
          </p:cNvSpPr>
          <p:nvPr>
            <p:ph type="dt" sz="half" idx="2"/>
          </p:nvPr>
        </p:nvSpPr>
        <p:spPr>
          <a:xfrm>
            <a:off x="1453104" y="6373193"/>
            <a:ext cx="1129497"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7E0CA3C9-C645-450B-B702-7D7F43212C93}" type="datetime1">
              <a:rPr lang="fi-FI" smtClean="0"/>
              <a:t>14.11.2024</a:t>
            </a:fld>
            <a:endParaRPr lang="en-FI" dirty="0"/>
          </a:p>
        </p:txBody>
      </p:sp>
      <p:sp>
        <p:nvSpPr>
          <p:cNvPr id="8" name="Footer Placeholder 4">
            <a:extLst>
              <a:ext uri="{FF2B5EF4-FFF2-40B4-BE49-F238E27FC236}">
                <a16:creationId xmlns:a16="http://schemas.microsoft.com/office/drawing/2014/main" id="{B20DAE94-3CE3-E941-88AC-FBD297545A02}"/>
              </a:ext>
            </a:extLst>
          </p:cNvPr>
          <p:cNvSpPr>
            <a:spLocks noGrp="1"/>
          </p:cNvSpPr>
          <p:nvPr>
            <p:ph type="ftr" sz="quarter" idx="3"/>
          </p:nvPr>
        </p:nvSpPr>
        <p:spPr>
          <a:xfrm>
            <a:off x="2582601" y="6373193"/>
            <a:ext cx="7358568"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r>
              <a:rPr lang="fi-FI"/>
              <a:t>Onko energiaa? Energiansäästö auttaa kaikkia</a:t>
            </a:r>
            <a:endParaRPr lang="en-FI" dirty="0"/>
          </a:p>
        </p:txBody>
      </p:sp>
      <p:sp>
        <p:nvSpPr>
          <p:cNvPr id="9" name="Slide Number Placeholder 5">
            <a:extLst>
              <a:ext uri="{FF2B5EF4-FFF2-40B4-BE49-F238E27FC236}">
                <a16:creationId xmlns:a16="http://schemas.microsoft.com/office/drawing/2014/main" id="{55F24980-C134-2C45-95F2-83B1EF30F7C5}"/>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pic>
        <p:nvPicPr>
          <p:cNvPr id="10" name="Picture 9" descr="A picture containing drawing, clock&#10;&#10;Description automatically generated">
            <a:extLst>
              <a:ext uri="{FF2B5EF4-FFF2-40B4-BE49-F238E27FC236}">
                <a16:creationId xmlns:a16="http://schemas.microsoft.com/office/drawing/2014/main" id="{7B966D7F-3C22-D355-56D9-41EEDCA08FD7}"/>
              </a:ext>
            </a:extLst>
          </p:cNvPr>
          <p:cNvPicPr>
            <a:picLocks noChangeAspect="1"/>
          </p:cNvPicPr>
          <p:nvPr userDrawn="1"/>
        </p:nvPicPr>
        <p:blipFill>
          <a:blip r:embed="rId3"/>
          <a:stretch>
            <a:fillRect/>
          </a:stretch>
        </p:blipFill>
        <p:spPr>
          <a:xfrm>
            <a:off x="10347938" y="6255963"/>
            <a:ext cx="1539240" cy="415076"/>
          </a:xfrm>
          <a:prstGeom prst="rect">
            <a:avLst/>
          </a:prstGeom>
        </p:spPr>
      </p:pic>
    </p:spTree>
    <p:extLst>
      <p:ext uri="{BB962C8B-B14F-4D97-AF65-F5344CB8AC3E}">
        <p14:creationId xmlns:p14="http://schemas.microsoft.com/office/powerpoint/2010/main" val="60290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6"/>
            <a:ext cx="10848372" cy="453022"/>
          </a:xfrm>
        </p:spPr>
        <p:txBody>
          <a:bodyPr/>
          <a:lstStyle>
            <a:lvl1pPr>
              <a:defRPr b="1" i="0">
                <a:latin typeface="Calibri" panose="020F0502020204030204" pitchFamily="34" charset="0"/>
                <a:cs typeface="Calibri" panose="020F0502020204030204" pitchFamily="34" charset="0"/>
              </a:defRPr>
            </a:lvl1pPr>
          </a:lstStyle>
          <a:p>
            <a:r>
              <a:rPr lang="fi-FI" dirty="0"/>
              <a:t>Muokkaa ots. perustyyl. napsautt.</a:t>
            </a:r>
            <a:endParaRPr lang="en-FI" dirty="0"/>
          </a:p>
        </p:txBody>
      </p:sp>
      <p:sp>
        <p:nvSpPr>
          <p:cNvPr id="6" name="Date Placeholder 3">
            <a:extLst>
              <a:ext uri="{FF2B5EF4-FFF2-40B4-BE49-F238E27FC236}">
                <a16:creationId xmlns:a16="http://schemas.microsoft.com/office/drawing/2014/main" id="{5D6B23B2-3283-3D49-B936-2F8FF762CEE4}"/>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fld id="{DCF6E57D-74C8-4F90-826F-72F9AD586C92}" type="datetime1">
              <a:rPr lang="fi-FI" smtClean="0"/>
              <a:t>14.11.2024</a:t>
            </a:fld>
            <a:endParaRPr lang="en-FI"/>
          </a:p>
        </p:txBody>
      </p:sp>
      <p:sp>
        <p:nvSpPr>
          <p:cNvPr id="7" name="Footer Placeholder 4">
            <a:extLst>
              <a:ext uri="{FF2B5EF4-FFF2-40B4-BE49-F238E27FC236}">
                <a16:creationId xmlns:a16="http://schemas.microsoft.com/office/drawing/2014/main" id="{C5586E95-2737-FD46-8987-8727C64668F0}"/>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r>
              <a:rPr lang="fi-FI"/>
              <a:t>Onko energiaa? Energiansäästö auttaa kaikkia</a:t>
            </a:r>
            <a:endParaRPr lang="en-FI"/>
          </a:p>
        </p:txBody>
      </p:sp>
      <p:sp>
        <p:nvSpPr>
          <p:cNvPr id="8" name="Slide Number Placeholder 5">
            <a:extLst>
              <a:ext uri="{FF2B5EF4-FFF2-40B4-BE49-F238E27FC236}">
                <a16:creationId xmlns:a16="http://schemas.microsoft.com/office/drawing/2014/main" id="{37AA39B6-93DF-E54C-A9F0-5574FF592818}"/>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
        <p:nvSpPr>
          <p:cNvPr id="3" name="Content Placeholder 4">
            <a:extLst>
              <a:ext uri="{FF2B5EF4-FFF2-40B4-BE49-F238E27FC236}">
                <a16:creationId xmlns:a16="http://schemas.microsoft.com/office/drawing/2014/main" id="{7344D3A1-C684-AA37-552D-D1F38AEBBDDA}"/>
              </a:ext>
            </a:extLst>
          </p:cNvPr>
          <p:cNvSpPr>
            <a:spLocks noGrp="1"/>
          </p:cNvSpPr>
          <p:nvPr>
            <p:ph sz="quarter" idx="10" hasCustomPrompt="1"/>
          </p:nvPr>
        </p:nvSpPr>
        <p:spPr>
          <a:xfrm>
            <a:off x="838200" y="1164656"/>
            <a:ext cx="10848372" cy="4783757"/>
          </a:xfrm>
        </p:spPr>
        <p:txBody>
          <a:bodyPr anchor="ctr"/>
          <a:lstStyle>
            <a:lvl1pPr algn="l">
              <a:defRPr/>
            </a:lvl1pPr>
          </a:lstStyle>
          <a:p>
            <a:pPr lvl="0"/>
            <a:r>
              <a:rPr lang="en-GB" dirty="0"/>
              <a:t>Kuva </a:t>
            </a:r>
            <a:r>
              <a:rPr lang="en-GB" dirty="0" err="1"/>
              <a:t>tähän</a:t>
            </a:r>
            <a:endParaRPr lang="en-FI" dirty="0"/>
          </a:p>
        </p:txBody>
      </p:sp>
    </p:spTree>
    <p:extLst>
      <p:ext uri="{BB962C8B-B14F-4D97-AF65-F5344CB8AC3E}">
        <p14:creationId xmlns:p14="http://schemas.microsoft.com/office/powerpoint/2010/main" val="6711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B5784-2E39-C84F-9A58-FAF38CD557D0}"/>
              </a:ext>
            </a:extLst>
          </p:cNvPr>
          <p:cNvSpPr>
            <a:spLocks noGrp="1"/>
          </p:cNvSpPr>
          <p:nvPr>
            <p:ph type="title"/>
          </p:nvPr>
        </p:nvSpPr>
        <p:spPr>
          <a:xfrm>
            <a:off x="838200" y="365125"/>
            <a:ext cx="10515600" cy="418095"/>
          </a:xfrm>
          <a:prstGeom prst="rect">
            <a:avLst/>
          </a:prstGeom>
        </p:spPr>
        <p:txBody>
          <a:bodyPr vert="horz" lIns="91440" tIns="45720" rIns="91440" bIns="45720" rtlCol="0" anchor="ctr">
            <a:noAutofit/>
          </a:bodyPr>
          <a:lstStyle/>
          <a:p>
            <a:r>
              <a:rPr lang="fi-FI" noProof="0" dirty="0"/>
              <a:t>Napsauta</a:t>
            </a:r>
            <a:r>
              <a:rPr lang="en-GB" dirty="0"/>
              <a:t> </a:t>
            </a:r>
            <a:r>
              <a:rPr lang="en-GB" dirty="0" err="1"/>
              <a:t>otsikko</a:t>
            </a:r>
            <a:r>
              <a:rPr lang="en-GB" dirty="0"/>
              <a:t> </a:t>
            </a:r>
            <a:r>
              <a:rPr lang="en-GB" dirty="0" err="1"/>
              <a:t>tähän</a:t>
            </a:r>
            <a:endParaRPr lang="en-FI" dirty="0"/>
          </a:p>
        </p:txBody>
      </p:sp>
      <p:sp>
        <p:nvSpPr>
          <p:cNvPr id="3" name="Text Placeholder 2">
            <a:extLst>
              <a:ext uri="{FF2B5EF4-FFF2-40B4-BE49-F238E27FC236}">
                <a16:creationId xmlns:a16="http://schemas.microsoft.com/office/drawing/2014/main" id="{41A4EEE8-A32B-DD4C-8F27-433EE54F1C20}"/>
              </a:ext>
            </a:extLst>
          </p:cNvPr>
          <p:cNvSpPr>
            <a:spLocks noGrp="1"/>
          </p:cNvSpPr>
          <p:nvPr>
            <p:ph type="body" idx="1"/>
          </p:nvPr>
        </p:nvSpPr>
        <p:spPr>
          <a:xfrm>
            <a:off x="838200" y="1825625"/>
            <a:ext cx="10515600" cy="738151"/>
          </a:xfrm>
          <a:prstGeom prst="rect">
            <a:avLst/>
          </a:prstGeom>
        </p:spPr>
        <p:txBody>
          <a:bodyPr vert="horz" lIns="91440" tIns="45720" rIns="91440" bIns="45720" rtlCol="0">
            <a:spAutoFit/>
          </a:bodyPr>
          <a:lstStyle/>
          <a:p>
            <a:pPr lvl="0"/>
            <a:r>
              <a:rPr lang="fi-FI" noProof="0" dirty="0"/>
              <a:t>Ensimmäisen</a:t>
            </a:r>
            <a:r>
              <a:rPr lang="en-GB" dirty="0"/>
              <a:t> </a:t>
            </a:r>
            <a:r>
              <a:rPr lang="en-GB" dirty="0" err="1"/>
              <a:t>tason</a:t>
            </a:r>
            <a:r>
              <a:rPr lang="en-GB" dirty="0"/>
              <a:t> </a:t>
            </a:r>
            <a:r>
              <a:rPr lang="en-GB" dirty="0" err="1"/>
              <a:t>teksti</a:t>
            </a:r>
            <a:endParaRPr lang="en-GB" dirty="0"/>
          </a:p>
          <a:p>
            <a:pPr lvl="1"/>
            <a:r>
              <a:rPr lang="en-GB" dirty="0" err="1"/>
              <a:t>Toisen</a:t>
            </a:r>
            <a:r>
              <a:rPr lang="en-GB" dirty="0"/>
              <a:t> </a:t>
            </a:r>
            <a:r>
              <a:rPr lang="en-GB" dirty="0" err="1"/>
              <a:t>tason</a:t>
            </a:r>
            <a:r>
              <a:rPr lang="en-GB" dirty="0"/>
              <a:t> </a:t>
            </a:r>
            <a:r>
              <a:rPr lang="en-GB" dirty="0" err="1"/>
              <a:t>teksti</a:t>
            </a:r>
            <a:endParaRPr lang="en-GB" dirty="0"/>
          </a:p>
        </p:txBody>
      </p:sp>
      <p:pic>
        <p:nvPicPr>
          <p:cNvPr id="11" name="Picture 10" descr="A picture containing drawing, clock&#10;&#10;Description automatically generated">
            <a:extLst>
              <a:ext uri="{FF2B5EF4-FFF2-40B4-BE49-F238E27FC236}">
                <a16:creationId xmlns:a16="http://schemas.microsoft.com/office/drawing/2014/main" id="{3DB4C5A3-C216-2145-A0CD-E12907EA70DA}"/>
              </a:ext>
            </a:extLst>
          </p:cNvPr>
          <p:cNvPicPr>
            <a:picLocks noChangeAspect="1"/>
          </p:cNvPicPr>
          <p:nvPr userDrawn="1"/>
        </p:nvPicPr>
        <p:blipFill>
          <a:blip r:embed="rId14"/>
          <a:stretch>
            <a:fillRect/>
          </a:stretch>
        </p:blipFill>
        <p:spPr>
          <a:xfrm>
            <a:off x="10347938" y="6255963"/>
            <a:ext cx="1539240" cy="415076"/>
          </a:xfrm>
          <a:prstGeom prst="rect">
            <a:avLst/>
          </a:prstGeom>
        </p:spPr>
      </p:pic>
      <p:sp>
        <p:nvSpPr>
          <p:cNvPr id="6" name="Date Placeholder 3">
            <a:extLst>
              <a:ext uri="{FF2B5EF4-FFF2-40B4-BE49-F238E27FC236}">
                <a16:creationId xmlns:a16="http://schemas.microsoft.com/office/drawing/2014/main" id="{E8F0988F-6812-0943-9FF8-AEF56803EA30}"/>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fld id="{7529C67E-4C8E-4D04-8E97-9CB4348CFEBF}" type="datetime1">
              <a:rPr lang="fi-FI" smtClean="0"/>
              <a:t>14.11.2024</a:t>
            </a:fld>
            <a:endParaRPr lang="en-FI"/>
          </a:p>
        </p:txBody>
      </p:sp>
      <p:sp>
        <p:nvSpPr>
          <p:cNvPr id="8" name="Footer Placeholder 4">
            <a:extLst>
              <a:ext uri="{FF2B5EF4-FFF2-40B4-BE49-F238E27FC236}">
                <a16:creationId xmlns:a16="http://schemas.microsoft.com/office/drawing/2014/main" id="{45734F88-2F76-2245-A7D3-024E42D28285}"/>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r>
              <a:rPr lang="fi-FI"/>
              <a:t>Onko energiaa? Energiansäästö auttaa kaikkia</a:t>
            </a:r>
            <a:endParaRPr lang="en-FI"/>
          </a:p>
        </p:txBody>
      </p:sp>
      <p:sp>
        <p:nvSpPr>
          <p:cNvPr id="9" name="Slide Number Placeholder 5">
            <a:extLst>
              <a:ext uri="{FF2B5EF4-FFF2-40B4-BE49-F238E27FC236}">
                <a16:creationId xmlns:a16="http://schemas.microsoft.com/office/drawing/2014/main" id="{B0B5B881-3C18-DB4B-BA07-9AF98B5D3060}"/>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pic>
        <p:nvPicPr>
          <p:cNvPr id="5" name="Picture 4" descr="Logo&#10;&#10;Description automatically generated">
            <a:extLst>
              <a:ext uri="{FF2B5EF4-FFF2-40B4-BE49-F238E27FC236}">
                <a16:creationId xmlns:a16="http://schemas.microsoft.com/office/drawing/2014/main" id="{DF83A14C-ADDF-C681-0B3A-5128610FBE80}"/>
              </a:ext>
            </a:extLst>
          </p:cNvPr>
          <p:cNvPicPr>
            <a:picLocks noChangeAspect="1"/>
          </p:cNvPicPr>
          <p:nvPr userDrawn="1"/>
        </p:nvPicPr>
        <p:blipFill>
          <a:blip r:embed="rId15"/>
          <a:stretch>
            <a:fillRect/>
          </a:stretch>
        </p:blipFill>
        <p:spPr>
          <a:xfrm>
            <a:off x="10270602" y="5695760"/>
            <a:ext cx="1616575" cy="463418"/>
          </a:xfrm>
          <a:prstGeom prst="rect">
            <a:avLst/>
          </a:prstGeom>
        </p:spPr>
      </p:pic>
    </p:spTree>
    <p:extLst>
      <p:ext uri="{BB962C8B-B14F-4D97-AF65-F5344CB8AC3E}">
        <p14:creationId xmlns:p14="http://schemas.microsoft.com/office/powerpoint/2010/main" val="3221570987"/>
      </p:ext>
    </p:extLst>
  </p:cSld>
  <p:clrMap bg1="lt1" tx1="dk1" bg2="lt2" tx2="dk2" accent1="accent1" accent2="accent2" accent3="accent3" accent4="accent4" accent5="accent5" accent6="accent6" hlink="hlink" folHlink="folHlink"/>
  <p:sldLayoutIdLst>
    <p:sldLayoutId id="2147483652" r:id="rId1"/>
    <p:sldLayoutId id="2147483702" r:id="rId2"/>
    <p:sldLayoutId id="2147483704" r:id="rId3"/>
    <p:sldLayoutId id="2147483705" r:id="rId4"/>
    <p:sldLayoutId id="2147483651" r:id="rId5"/>
    <p:sldLayoutId id="2147483684" r:id="rId6"/>
    <p:sldLayoutId id="2147483657" r:id="rId7"/>
    <p:sldLayoutId id="2147483678" r:id="rId8"/>
    <p:sldLayoutId id="2147483659" r:id="rId9"/>
    <p:sldLayoutId id="2147483673" r:id="rId10"/>
    <p:sldLayoutId id="2147483706" r:id="rId11"/>
    <p:sldLayoutId id="2147483707" r:id="rId12"/>
  </p:sldLayoutIdLst>
  <p:hf hdr="0"/>
  <p:txStyles>
    <p:titleStyle>
      <a:lvl1pPr algn="ctr" defTabSz="914400" rtl="0" eaLnBrk="1" latinLnBrk="0" hangingPunct="1">
        <a:lnSpc>
          <a:spcPts val="3450"/>
        </a:lnSpc>
        <a:spcBef>
          <a:spcPct val="0"/>
        </a:spcBef>
        <a:buNone/>
        <a:defRPr sz="4400" b="1" i="0" kern="1200" spc="-100" baseline="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b="0" i="0" kern="1200">
          <a:solidFill>
            <a:schemeClr val="tx1"/>
          </a:solidFill>
          <a:latin typeface="+mn-lt"/>
          <a:ea typeface="+mn-ea"/>
          <a:cs typeface="+mn-cs"/>
        </a:defRPr>
      </a:lvl1pPr>
      <a:lvl2pPr marL="222250" indent="-222250" algn="l" defTabSz="914400" rtl="0" eaLnBrk="1" latinLnBrk="0" hangingPunct="1">
        <a:lnSpc>
          <a:spcPct val="90000"/>
        </a:lnSpc>
        <a:spcBef>
          <a:spcPts val="500"/>
        </a:spcBef>
        <a:buClr>
          <a:schemeClr val="accent1"/>
        </a:buClr>
        <a:buFont typeface="Wingdings" panose="05000000000000000000" pitchFamily="2" charset="2"/>
        <a:buChar char="§"/>
        <a:tabLst/>
        <a:defRPr sz="1800" b="0" i="0" kern="1200">
          <a:solidFill>
            <a:schemeClr val="tx1"/>
          </a:solidFill>
          <a:latin typeface="+mn-lt"/>
          <a:ea typeface="+mn-ea"/>
          <a:cs typeface="+mn-cs"/>
        </a:defRPr>
      </a:lvl2pPr>
      <a:lvl3pPr marL="365125" indent="-142875" algn="l" defTabSz="914400" rtl="0" eaLnBrk="1" latinLnBrk="0" hangingPunct="1">
        <a:lnSpc>
          <a:spcPct val="90000"/>
        </a:lnSpc>
        <a:spcBef>
          <a:spcPts val="500"/>
        </a:spcBef>
        <a:buClr>
          <a:schemeClr val="accent1"/>
        </a:buClr>
        <a:buFont typeface="Wingdings" panose="05000000000000000000" pitchFamily="2" charset="2"/>
        <a:buChar char="§"/>
        <a:tabLst/>
        <a:defRPr sz="1400" b="0" i="0" kern="1200">
          <a:solidFill>
            <a:schemeClr val="tx1"/>
          </a:solidFill>
          <a:latin typeface="+mn-lt"/>
          <a:ea typeface="+mn-ea"/>
          <a:cs typeface="+mn-cs"/>
        </a:defRPr>
      </a:lvl3pPr>
      <a:lvl4pPr marL="538163" indent="-131763" algn="l" defTabSz="914400" rtl="0" eaLnBrk="1" latinLnBrk="0" hangingPunct="1">
        <a:lnSpc>
          <a:spcPct val="90000"/>
        </a:lnSpc>
        <a:spcBef>
          <a:spcPts val="500"/>
        </a:spcBef>
        <a:buClr>
          <a:schemeClr val="accent1"/>
        </a:buClr>
        <a:buFont typeface="Wingdings" panose="05000000000000000000" pitchFamily="2" charset="2"/>
        <a:buChar char="§"/>
        <a:tabLst/>
        <a:defRPr sz="1200" b="0" i="0" kern="1200">
          <a:solidFill>
            <a:schemeClr val="tx1"/>
          </a:solidFill>
          <a:latin typeface="+mn-lt"/>
          <a:ea typeface="+mn-ea"/>
          <a:cs typeface="+mn-cs"/>
        </a:defRPr>
      </a:lvl4pPr>
      <a:lvl5pPr marL="628650" indent="-90488" algn="l" defTabSz="914400" rtl="0" eaLnBrk="1" latinLnBrk="0" hangingPunct="1">
        <a:lnSpc>
          <a:spcPct val="90000"/>
        </a:lnSpc>
        <a:spcBef>
          <a:spcPts val="500"/>
        </a:spcBef>
        <a:buClr>
          <a:schemeClr val="accent1"/>
        </a:buClr>
        <a:buFont typeface="Wingdings" panose="05000000000000000000" pitchFamily="2" charset="2"/>
        <a:buChar char="§"/>
        <a:tabLst/>
        <a:defRPr sz="1000" b="0" i="0" kern="1200">
          <a:solidFill>
            <a:schemeClr val="tx1"/>
          </a:solidFill>
          <a:latin typeface="+mn-lt"/>
          <a:ea typeface="+mn-ea"/>
          <a:cs typeface="+mn-cs"/>
        </a:defRPr>
      </a:lvl5pPr>
      <a:lvl6pPr marL="801688" indent="-80963" algn="l" defTabSz="914400" rtl="0" eaLnBrk="1" latinLnBrk="0" hangingPunct="1">
        <a:lnSpc>
          <a:spcPct val="90000"/>
        </a:lnSpc>
        <a:spcBef>
          <a:spcPts val="500"/>
        </a:spcBef>
        <a:buClr>
          <a:schemeClr val="accent1"/>
        </a:buClr>
        <a:buFont typeface="Wingdings" pitchFamily="2" charset="2"/>
        <a:buChar char="§"/>
        <a:tabLst/>
        <a:defRPr sz="800" kern="1200">
          <a:solidFill>
            <a:schemeClr val="bg2">
              <a:lumMod val="5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nergiamerkinta.fi/"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5FCC65-0E05-0B8F-3243-DE3E81DCCE01}"/>
              </a:ext>
            </a:extLst>
          </p:cNvPr>
          <p:cNvSpPr>
            <a:spLocks noGrp="1"/>
          </p:cNvSpPr>
          <p:nvPr>
            <p:ph type="title"/>
          </p:nvPr>
        </p:nvSpPr>
        <p:spPr/>
        <p:txBody>
          <a:bodyPr/>
          <a:lstStyle/>
          <a:p>
            <a:r>
              <a:rPr lang="fi-FI" dirty="0"/>
              <a:t>Energiatehokkuusbingo</a:t>
            </a:r>
          </a:p>
        </p:txBody>
      </p:sp>
    </p:spTree>
    <p:extLst>
      <p:ext uri="{BB962C8B-B14F-4D97-AF65-F5344CB8AC3E}">
        <p14:creationId xmlns:p14="http://schemas.microsoft.com/office/powerpoint/2010/main" val="344832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D3ED2-3817-E9B2-F253-DDC8A7D6C66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7BD8104-6F17-5907-E2F3-549B48656878}"/>
              </a:ext>
            </a:extLst>
          </p:cNvPr>
          <p:cNvSpPr>
            <a:spLocks noGrp="1"/>
          </p:cNvSpPr>
          <p:nvPr>
            <p:ph type="title"/>
          </p:nvPr>
        </p:nvSpPr>
        <p:spPr/>
        <p:txBody>
          <a:bodyPr/>
          <a:lstStyle/>
          <a:p>
            <a:r>
              <a:rPr lang="fi-FI"/>
              <a:t>Energiatehokkuusbingon ohjeistus opettajalle</a:t>
            </a:r>
            <a:endParaRPr lang="en-FI"/>
          </a:p>
        </p:txBody>
      </p:sp>
      <p:sp>
        <p:nvSpPr>
          <p:cNvPr id="4" name="Päivämäärän paikkamerkki 3">
            <a:extLst>
              <a:ext uri="{FF2B5EF4-FFF2-40B4-BE49-F238E27FC236}">
                <a16:creationId xmlns:a16="http://schemas.microsoft.com/office/drawing/2014/main" id="{FEF3694C-6BD6-8D84-4AAE-8F547ABA1230}"/>
              </a:ext>
            </a:extLst>
          </p:cNvPr>
          <p:cNvSpPr>
            <a:spLocks noGrp="1"/>
          </p:cNvSpPr>
          <p:nvPr>
            <p:ph type="dt" sz="half" idx="2"/>
          </p:nvPr>
        </p:nvSpPr>
        <p:spPr/>
        <p:txBody>
          <a:bodyPr/>
          <a:lstStyle/>
          <a:p>
            <a:fld id="{D70AA61A-4008-AA42-BF33-53BD6C59BB3E}" type="datetime1">
              <a:rPr lang="fi-FI" smtClean="0"/>
              <a:pPr/>
              <a:t>14.11.2024</a:t>
            </a:fld>
            <a:endParaRPr lang="en-FI"/>
          </a:p>
        </p:txBody>
      </p:sp>
      <p:sp>
        <p:nvSpPr>
          <p:cNvPr id="5" name="Alatunnisteen paikkamerkki 4">
            <a:extLst>
              <a:ext uri="{FF2B5EF4-FFF2-40B4-BE49-F238E27FC236}">
                <a16:creationId xmlns:a16="http://schemas.microsoft.com/office/drawing/2014/main" id="{9F371905-3B69-7493-E931-D4AA56891F69}"/>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68ABF4F2-03C7-499E-6BC3-08DA19D53321}"/>
              </a:ext>
            </a:extLst>
          </p:cNvPr>
          <p:cNvSpPr>
            <a:spLocks noGrp="1"/>
          </p:cNvSpPr>
          <p:nvPr>
            <p:ph type="sldNum" sz="quarter" idx="4"/>
          </p:nvPr>
        </p:nvSpPr>
        <p:spPr/>
        <p:txBody>
          <a:bodyPr/>
          <a:lstStyle/>
          <a:p>
            <a:fld id="{BFF9DCD0-3869-094B-9C9B-6235A2A96309}" type="slidenum">
              <a:rPr lang="en-FI" smtClean="0"/>
              <a:pPr/>
              <a:t>2</a:t>
            </a:fld>
            <a:endParaRPr lang="en-FI"/>
          </a:p>
        </p:txBody>
      </p:sp>
      <p:sp>
        <p:nvSpPr>
          <p:cNvPr id="3" name="Sisällön paikkamerkki 2">
            <a:extLst>
              <a:ext uri="{FF2B5EF4-FFF2-40B4-BE49-F238E27FC236}">
                <a16:creationId xmlns:a16="http://schemas.microsoft.com/office/drawing/2014/main" id="{183C9800-E209-0DE5-4753-FFFD4DEEBAA9}"/>
              </a:ext>
            </a:extLst>
          </p:cNvPr>
          <p:cNvSpPr>
            <a:spLocks noGrp="1"/>
          </p:cNvSpPr>
          <p:nvPr>
            <p:ph sz="quarter" idx="10"/>
          </p:nvPr>
        </p:nvSpPr>
        <p:spPr/>
        <p:txBody>
          <a:bodyPr>
            <a:normAutofit fontScale="85000" lnSpcReduction="20000"/>
          </a:bodyPr>
          <a:lstStyle/>
          <a:p>
            <a:pPr marL="0" indent="0">
              <a:buNone/>
            </a:pPr>
            <a:endParaRPr lang="fi-FI" dirty="0"/>
          </a:p>
          <a:p>
            <a:pPr marL="285778" indent="-285778">
              <a:buFont typeface="Arial" panose="020B0604020202020204" pitchFamily="34" charset="0"/>
              <a:buChar char="•"/>
            </a:pPr>
            <a:r>
              <a:rPr lang="fi-FI" dirty="0"/>
              <a:t>Tehtävä soveltuu kotitehtäväksi.</a:t>
            </a:r>
          </a:p>
          <a:p>
            <a:pPr marL="285778" indent="-285778">
              <a:buFont typeface="Arial" panose="020B0604020202020204" pitchFamily="34" charset="0"/>
              <a:buChar char="•"/>
            </a:pPr>
            <a:r>
              <a:rPr lang="fi-FI" dirty="0"/>
              <a:t>Tulosta 4x4 bingotaulukko jokaiselle oppilaalle. </a:t>
            </a:r>
          </a:p>
          <a:p>
            <a:pPr marL="508049" lvl="1" indent="-285778"/>
            <a:r>
              <a:rPr lang="fi-FI" dirty="0"/>
              <a:t>Tehtävistä osa on sellaisia, että oppilas voi tehdä sen omatoimisesti ja osaan tarvitaan aikuista avuksi.</a:t>
            </a:r>
          </a:p>
          <a:p>
            <a:pPr marL="508049" lvl="1" indent="-285778"/>
            <a:r>
              <a:rPr lang="fi-FI" dirty="0"/>
              <a:t>Käy oppilaiden kanssa läpi minkälaisia tehtäviä bingossa on.</a:t>
            </a:r>
          </a:p>
          <a:p>
            <a:pPr marL="508049" lvl="1" indent="-285778"/>
            <a:r>
              <a:rPr lang="fi-FI" dirty="0"/>
              <a:t>Energiamerkinnästä lisätietoa: </a:t>
            </a:r>
            <a:r>
              <a:rPr lang="fi-FI" dirty="0">
                <a:hlinkClick r:id="rId2"/>
              </a:rPr>
              <a:t>https://energiamerkinta.fi/</a:t>
            </a:r>
            <a:r>
              <a:rPr lang="fi-FI" dirty="0"/>
              <a:t> </a:t>
            </a:r>
          </a:p>
          <a:p>
            <a:pPr marL="285778" indent="-285778">
              <a:buFont typeface="Arial" panose="020B0604020202020204" pitchFamily="34" charset="0"/>
              <a:buChar char="•"/>
            </a:pPr>
            <a:r>
              <a:rPr lang="fi-FI" dirty="0"/>
              <a:t>Oppilas saa bingon valmiiksi, kun hän on saanut tehtyä kaikki tehtävät joko yhdellä rivillä, sarakkeessa tai diagonaalissa.</a:t>
            </a:r>
          </a:p>
          <a:p>
            <a:pPr marL="508050" lvl="1" indent="-285778"/>
            <a:r>
              <a:rPr lang="fi-FI" dirty="0"/>
              <a:t>Voit myös ohjeistaa, että oppilaat tekevät kaksi bingoa tai tietyn määrän tehtäviä ruudukosta.</a:t>
            </a:r>
          </a:p>
          <a:p>
            <a:pPr marL="285778" indent="-285778">
              <a:buFont typeface="Arial" panose="020B0604020202020204" pitchFamily="34" charset="0"/>
              <a:buChar char="•"/>
            </a:pPr>
            <a:r>
              <a:rPr lang="fi-FI" dirty="0"/>
              <a:t>Käy bingo lävitse koulutunnilla sovitun ajan jälkeen. </a:t>
            </a:r>
          </a:p>
          <a:p>
            <a:pPr marL="508050" lvl="1" indent="-285778"/>
            <a:r>
              <a:rPr lang="fi-FI" dirty="0"/>
              <a:t>Oppilaat voivat kertoa omista tuloksistaan ja keskustella bingon toteuttamisesta. </a:t>
            </a:r>
          </a:p>
          <a:p>
            <a:pPr marL="508050" lvl="1" indent="-285778"/>
            <a:r>
              <a:rPr lang="fi-FI" dirty="0"/>
              <a:t>Mitä uutta tai kiinnostavaa oppilaat oppivat energiansäästöstä?</a:t>
            </a:r>
          </a:p>
          <a:p>
            <a:pPr marL="285779" indent="-285778"/>
            <a:endParaRPr lang="fi-FI" dirty="0"/>
          </a:p>
          <a:p>
            <a:pPr marL="1" indent="0">
              <a:buNone/>
            </a:pPr>
            <a:r>
              <a:rPr lang="fi-FI" dirty="0"/>
              <a:t>Tehtävän jatkoksi:</a:t>
            </a:r>
          </a:p>
          <a:p>
            <a:pPr marL="285779" indent="-285778">
              <a:buFont typeface="Arial" panose="020B0604020202020204" pitchFamily="34" charset="0"/>
              <a:buChar char="•"/>
            </a:pPr>
            <a:r>
              <a:rPr lang="fi-FI" dirty="0"/>
              <a:t>Laatikaa luokan yhteiset energiasäästösäännöt, eli lista luokan yhteisistä säännöistä, joita noudattamalla luokassa säästetään energiaa. </a:t>
            </a:r>
          </a:p>
          <a:p>
            <a:pPr marL="285779" indent="-285778">
              <a:buFont typeface="Arial" panose="020B0604020202020204" pitchFamily="34" charset="0"/>
              <a:buChar char="•"/>
            </a:pPr>
            <a:endParaRPr lang="fi-FI" dirty="0"/>
          </a:p>
          <a:p>
            <a:pPr marL="285779" indent="-285778">
              <a:buFont typeface="Arial" panose="020B0604020202020204" pitchFamily="34" charset="0"/>
              <a:buChar char="•"/>
            </a:pPr>
            <a:endParaRPr lang="fi-FI" dirty="0"/>
          </a:p>
        </p:txBody>
      </p:sp>
    </p:spTree>
    <p:extLst>
      <p:ext uri="{BB962C8B-B14F-4D97-AF65-F5344CB8AC3E}">
        <p14:creationId xmlns:p14="http://schemas.microsoft.com/office/powerpoint/2010/main" val="75895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4ABA-523D-1442-FF85-1D6FF0CB686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4D308AE-E04F-409B-AA78-261757EBD7D3}"/>
              </a:ext>
            </a:extLst>
          </p:cNvPr>
          <p:cNvSpPr>
            <a:spLocks noGrp="1"/>
          </p:cNvSpPr>
          <p:nvPr>
            <p:ph type="title"/>
          </p:nvPr>
        </p:nvSpPr>
        <p:spPr/>
        <p:txBody>
          <a:bodyPr/>
          <a:lstStyle/>
          <a:p>
            <a:r>
              <a:rPr lang="fi-FI"/>
              <a:t>Energiatehokkuusbingon ohjeistus</a:t>
            </a:r>
            <a:endParaRPr lang="en-FI"/>
          </a:p>
        </p:txBody>
      </p:sp>
      <p:sp>
        <p:nvSpPr>
          <p:cNvPr id="4" name="Päivämäärän paikkamerkki 3">
            <a:extLst>
              <a:ext uri="{FF2B5EF4-FFF2-40B4-BE49-F238E27FC236}">
                <a16:creationId xmlns:a16="http://schemas.microsoft.com/office/drawing/2014/main" id="{FC820B08-E073-714C-ACB9-FD6FE02A18D0}"/>
              </a:ext>
            </a:extLst>
          </p:cNvPr>
          <p:cNvSpPr>
            <a:spLocks noGrp="1"/>
          </p:cNvSpPr>
          <p:nvPr>
            <p:ph type="dt" sz="half" idx="2"/>
          </p:nvPr>
        </p:nvSpPr>
        <p:spPr/>
        <p:txBody>
          <a:bodyPr/>
          <a:lstStyle/>
          <a:p>
            <a:fld id="{D70AA61A-4008-AA42-BF33-53BD6C59BB3E}" type="datetime1">
              <a:rPr lang="fi-FI" smtClean="0"/>
              <a:pPr/>
              <a:t>14.11.2024</a:t>
            </a:fld>
            <a:endParaRPr lang="en-FI"/>
          </a:p>
        </p:txBody>
      </p:sp>
      <p:sp>
        <p:nvSpPr>
          <p:cNvPr id="5" name="Alatunnisteen paikkamerkki 4">
            <a:extLst>
              <a:ext uri="{FF2B5EF4-FFF2-40B4-BE49-F238E27FC236}">
                <a16:creationId xmlns:a16="http://schemas.microsoft.com/office/drawing/2014/main" id="{BA0F4FB8-7897-88FA-013A-A6194F0D7BD2}"/>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60C22008-CFA1-0845-9BF0-0F7DED13266F}"/>
              </a:ext>
            </a:extLst>
          </p:cNvPr>
          <p:cNvSpPr>
            <a:spLocks noGrp="1"/>
          </p:cNvSpPr>
          <p:nvPr>
            <p:ph type="sldNum" sz="quarter" idx="4"/>
          </p:nvPr>
        </p:nvSpPr>
        <p:spPr/>
        <p:txBody>
          <a:bodyPr/>
          <a:lstStyle/>
          <a:p>
            <a:fld id="{BFF9DCD0-3869-094B-9C9B-6235A2A96309}" type="slidenum">
              <a:rPr lang="en-FI" smtClean="0"/>
              <a:pPr/>
              <a:t>3</a:t>
            </a:fld>
            <a:endParaRPr lang="en-FI"/>
          </a:p>
        </p:txBody>
      </p:sp>
      <p:sp>
        <p:nvSpPr>
          <p:cNvPr id="3" name="Sisällön paikkamerkki 2">
            <a:extLst>
              <a:ext uri="{FF2B5EF4-FFF2-40B4-BE49-F238E27FC236}">
                <a16:creationId xmlns:a16="http://schemas.microsoft.com/office/drawing/2014/main" id="{0ED851D4-E5B3-421E-B597-AE1F3CEAEAC4}"/>
              </a:ext>
            </a:extLst>
          </p:cNvPr>
          <p:cNvSpPr>
            <a:spLocks noGrp="1"/>
          </p:cNvSpPr>
          <p:nvPr>
            <p:ph sz="quarter" idx="10"/>
          </p:nvPr>
        </p:nvSpPr>
        <p:spPr/>
        <p:txBody>
          <a:bodyPr>
            <a:normAutofit lnSpcReduction="10000"/>
          </a:bodyPr>
          <a:lstStyle/>
          <a:p>
            <a:pPr marL="0" indent="0">
              <a:buNone/>
            </a:pPr>
            <a:r>
              <a:rPr lang="fi-FI" dirty="0"/>
              <a:t>Energiansäästöä voidaan tehdä monilla pienillä teoilla. Mitä kaikkea teetkään jo nyt? Mitä uusia energiaa säästäviä keinoja on olemassa? Toivottavasti saat uusia ajatuksia bingon avulla.</a:t>
            </a:r>
          </a:p>
          <a:p>
            <a:endParaRPr lang="fi-FI" dirty="0"/>
          </a:p>
          <a:p>
            <a:pPr marL="0" indent="0">
              <a:buNone/>
            </a:pPr>
            <a:r>
              <a:rPr lang="fi-FI" b="1" dirty="0"/>
              <a:t>Hauskaa energiansäästöä!</a:t>
            </a:r>
          </a:p>
          <a:p>
            <a:endParaRPr lang="fi-FI" dirty="0"/>
          </a:p>
          <a:p>
            <a:pPr marL="0" indent="0">
              <a:buNone/>
            </a:pPr>
            <a:r>
              <a:rPr lang="fi-FI" dirty="0"/>
              <a:t>Ohje:</a:t>
            </a:r>
          </a:p>
          <a:p>
            <a:pPr marL="285778" indent="-285778">
              <a:buFont typeface="Arial" panose="020B0604020202020204" pitchFamily="34" charset="0"/>
              <a:buChar char="•"/>
            </a:pPr>
            <a:r>
              <a:rPr lang="fi-FI" dirty="0"/>
              <a:t>Merkitse ruutuun, esimerkiksi ruksaamalla, kun olet suorittanut siihen kirjatun tehtävän.</a:t>
            </a:r>
          </a:p>
          <a:p>
            <a:pPr marL="285778" indent="-285778">
              <a:buFont typeface="Arial" panose="020B0604020202020204" pitchFamily="34" charset="0"/>
              <a:buChar char="•"/>
            </a:pPr>
            <a:r>
              <a:rPr lang="fi-FI" dirty="0"/>
              <a:t>Saat bingon, kun saat täytettyä joko täyden rivin, sarakkeen tai diagonaalin.</a:t>
            </a:r>
          </a:p>
          <a:p>
            <a:pPr marL="285778" indent="-285778">
              <a:buFont typeface="Arial" panose="020B0604020202020204" pitchFamily="34" charset="0"/>
              <a:buChar char="•"/>
            </a:pPr>
            <a:r>
              <a:rPr lang="fi-FI" dirty="0"/>
              <a:t>Käy tulokset opettajan kanssa läpi tunnilla. </a:t>
            </a:r>
          </a:p>
          <a:p>
            <a:pPr marL="285778" indent="-285778">
              <a:buFont typeface="Arial" panose="020B0604020202020204" pitchFamily="34" charset="0"/>
              <a:buChar char="•"/>
            </a:pPr>
            <a:r>
              <a:rPr lang="fi-FI" dirty="0"/>
              <a:t>Pohtikaa yhdessä myös, mitä uutta ja kiinnostavaa opit energiansäästöstä.</a:t>
            </a:r>
          </a:p>
        </p:txBody>
      </p:sp>
    </p:spTree>
    <p:extLst>
      <p:ext uri="{BB962C8B-B14F-4D97-AF65-F5344CB8AC3E}">
        <p14:creationId xmlns:p14="http://schemas.microsoft.com/office/powerpoint/2010/main" val="307966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2B5FB-CC56-B37D-7546-4103A947BF74}"/>
            </a:ext>
          </a:extLst>
        </p:cNvPr>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41B0FC09-493C-41A1-B342-879C90A33D74}"/>
              </a:ext>
            </a:extLst>
          </p:cNvPr>
          <p:cNvGraphicFramePr>
            <a:graphicFrameLocks noGrp="1"/>
          </p:cNvGraphicFramePr>
          <p:nvPr>
            <p:extLst>
              <p:ext uri="{D42A27DB-BD31-4B8C-83A1-F6EECF244321}">
                <p14:modId xmlns:p14="http://schemas.microsoft.com/office/powerpoint/2010/main" val="3178143860"/>
              </p:ext>
            </p:extLst>
          </p:nvPr>
        </p:nvGraphicFramePr>
        <p:xfrm>
          <a:off x="0" y="1"/>
          <a:ext cx="12192000" cy="6862102"/>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4341164"/>
                    </a:ext>
                  </a:extLst>
                </a:gridCol>
                <a:gridCol w="3048000">
                  <a:extLst>
                    <a:ext uri="{9D8B030D-6E8A-4147-A177-3AD203B41FA5}">
                      <a16:colId xmlns:a16="http://schemas.microsoft.com/office/drawing/2014/main" val="972055186"/>
                    </a:ext>
                  </a:extLst>
                </a:gridCol>
                <a:gridCol w="3048000">
                  <a:extLst>
                    <a:ext uri="{9D8B030D-6E8A-4147-A177-3AD203B41FA5}">
                      <a16:colId xmlns:a16="http://schemas.microsoft.com/office/drawing/2014/main" val="4021928162"/>
                    </a:ext>
                  </a:extLst>
                </a:gridCol>
                <a:gridCol w="3048000">
                  <a:extLst>
                    <a:ext uri="{9D8B030D-6E8A-4147-A177-3AD203B41FA5}">
                      <a16:colId xmlns:a16="http://schemas.microsoft.com/office/drawing/2014/main" val="1005573697"/>
                    </a:ext>
                  </a:extLst>
                </a:gridCol>
              </a:tblGrid>
              <a:tr h="1566249">
                <a:tc>
                  <a:txBody>
                    <a:bodyPr/>
                    <a:lstStyle/>
                    <a:p>
                      <a:r>
                        <a:rPr lang="fi-FI" sz="1200" dirty="0"/>
                        <a:t>Etsi energiamerkki! Kirjaa mitä energiamerkittyjä laitteita löysit kotoa ja koulusta ja mihin luokkaan ne kuuluivat.</a:t>
                      </a:r>
                    </a:p>
                    <a:p>
                      <a:endParaRPr lang="fi-FI" sz="1200" dirty="0"/>
                    </a:p>
                    <a:p>
                      <a:r>
                        <a:rPr lang="fi-FI" sz="1000" dirty="0"/>
                        <a:t>Info: Energiamerkintä on tarra tai kyltti laitteessa tai laitteen ohjekirjassa. Energiamerkinnällä osoitetaan, mihin luokkaan kukin laite kuuluu energiankulutuksensa perusteella. A-luokan tuotteet ovat energiatehokkaimpia ja G-luokan tuotteet vähiten energiatehokkaita. </a:t>
                      </a:r>
                      <a:endParaRPr lang="fi-FI" sz="1200" dirty="0"/>
                    </a:p>
                  </a:txBody>
                  <a:tcPr marL="91441" marR="91441"/>
                </a:tc>
                <a:tc>
                  <a:txBody>
                    <a:bodyPr/>
                    <a:lstStyle/>
                    <a:p>
                      <a:pPr rtl="0" fontAlgn="base"/>
                      <a:r>
                        <a:rPr lang="fi-FI" sz="1200" b="0" i="0" kern="1200" dirty="0">
                          <a:solidFill>
                            <a:schemeClr val="tx1"/>
                          </a:solidFill>
                          <a:effectLst/>
                          <a:latin typeface="+mn-lt"/>
                          <a:ea typeface="+mn-ea"/>
                          <a:cs typeface="+mn-cs"/>
                        </a:rPr>
                        <a:t>Käytä samaa juomalasia koko päivän ajan. </a:t>
                      </a:r>
                      <a:r>
                        <a:rPr lang="en-US" sz="1200" b="0" i="0" kern="1200" dirty="0">
                          <a:solidFill>
                            <a:schemeClr val="tx1"/>
                          </a:solidFill>
                          <a:effectLst/>
                          <a:latin typeface="+mn-lt"/>
                          <a:ea typeface="+mn-ea"/>
                          <a:cs typeface="+mn-cs"/>
                        </a:rPr>
                        <a:t>​</a:t>
                      </a:r>
                    </a:p>
                    <a:p>
                      <a:pPr rtl="0" fontAlgn="base"/>
                      <a:r>
                        <a:rPr lang="fi-FI" sz="1200" b="0" i="0" kern="1200" dirty="0">
                          <a:solidFill>
                            <a:schemeClr val="tx1"/>
                          </a:solidFill>
                          <a:effectLst/>
                          <a:latin typeface="+mn-lt"/>
                          <a:ea typeface="+mn-ea"/>
                          <a:cs typeface="+mn-cs"/>
                        </a:rPr>
                        <a:t>​</a:t>
                      </a:r>
                    </a:p>
                    <a:p>
                      <a:pPr rtl="0" fontAlgn="base"/>
                      <a:r>
                        <a:rPr lang="fi-FI" sz="1000" b="0" i="0" kern="1200" dirty="0">
                          <a:solidFill>
                            <a:schemeClr val="tx1"/>
                          </a:solidFill>
                          <a:effectLst/>
                          <a:latin typeface="+mn-lt"/>
                          <a:ea typeface="+mn-ea"/>
                          <a:cs typeface="+mn-cs"/>
                        </a:rPr>
                        <a:t>Info: Näin syntyy vähemmän tiskiä ja ei tarvitse tiskata niin usein. Tiskikone kuluttaa sähköä ja vettä, joten laita se päälle vasta koneen ollessa täysi.</a:t>
                      </a:r>
                      <a:r>
                        <a:rPr lang="en-US" sz="1000" b="0" i="0" kern="1200" dirty="0">
                          <a:solidFill>
                            <a:schemeClr val="tx1"/>
                          </a:solidFill>
                          <a:effectLst/>
                          <a:latin typeface="+mn-lt"/>
                          <a:ea typeface="+mn-ea"/>
                          <a:cs typeface="+mn-cs"/>
                        </a:rPr>
                        <a:t>​</a:t>
                      </a:r>
                    </a:p>
                  </a:txBody>
                  <a:tcPr marL="91441" marR="91441"/>
                </a:tc>
                <a:tc>
                  <a:txBody>
                    <a:bodyPr/>
                    <a:lstStyle/>
                    <a:p>
                      <a:r>
                        <a:rPr lang="fi-FI" sz="1200"/>
                        <a:t>Poista pölyt jääkaapin tai pakastimen takaosasta. Pyydä aikuiselta apua.</a:t>
                      </a:r>
                    </a:p>
                    <a:p>
                      <a:endParaRPr lang="fi-FI" sz="1200"/>
                    </a:p>
                    <a:p>
                      <a:r>
                        <a:rPr lang="fi-FI" sz="1000" kern="1200">
                          <a:solidFill>
                            <a:schemeClr val="tx1"/>
                          </a:solidFill>
                          <a:latin typeface="+mn-lt"/>
                          <a:ea typeface="+mn-ea"/>
                          <a:cs typeface="+mn-cs"/>
                        </a:rPr>
                        <a:t>Info: Laitteen taakse kertynyt pöly vähentää ilmankiertoa ja lisää tämän vuoksi laitteen sähkönkulutusta. </a:t>
                      </a:r>
                    </a:p>
                    <a:p>
                      <a:endParaRPr lang="fi-FI" sz="120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Irrota pistorasioista sellaiset laturit, jotka eivät ole käytössä.</a:t>
                      </a:r>
                    </a:p>
                    <a:p>
                      <a:endParaRPr lang="fi-FI" sz="1200"/>
                    </a:p>
                    <a:p>
                      <a:endParaRPr lang="fi-FI" sz="1200"/>
                    </a:p>
                  </a:txBody>
                  <a:tcPr marL="91441" marR="91441"/>
                </a:tc>
                <a:extLst>
                  <a:ext uri="{0D108BD9-81ED-4DB2-BD59-A6C34878D82A}">
                    <a16:rowId xmlns:a16="http://schemas.microsoft.com/office/drawing/2014/main" val="2254050746"/>
                  </a:ext>
                </a:extLst>
              </a:tr>
              <a:tr h="1893862">
                <a:tc>
                  <a:txBody>
                    <a:bodyPr/>
                    <a:lstStyle/>
                    <a:p>
                      <a:r>
                        <a:rPr lang="fi-FI" sz="1200" dirty="0"/>
                        <a:t>Sammuta tv ja muut laitteet kokonaan yöksi.</a:t>
                      </a:r>
                    </a:p>
                    <a:p>
                      <a:endParaRPr lang="fi-FI" sz="1200" dirty="0"/>
                    </a:p>
                    <a:p>
                      <a:r>
                        <a:rPr lang="fi-FI" sz="1000" dirty="0"/>
                        <a:t>Info: Moni laite menee valmiustilaan, kun niitä ei käytetä. Laitteet kuluttavat energiaa valmiustilassakin.</a:t>
                      </a:r>
                      <a:endParaRPr lang="en-FI" sz="1000" dirty="0"/>
                    </a:p>
                    <a:p>
                      <a:endParaRPr lang="fi-FI" sz="1200"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Mittaa kotisi huoneiden lämpötilat. Sopiva huonelämpötila on noin 20-22 astetta. Onko kotona tarvetta säätää lämmitystä?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t>Info: Mittaa lämpötila keskeltä huonetta noin metrin korkeudesta.</a:t>
                      </a:r>
                      <a:endParaRPr lang="en-FI" sz="1000" dirty="0"/>
                    </a:p>
                    <a:p>
                      <a:endParaRPr lang="en-FI"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FI" sz="1200"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Kävele tai pyöräile kouluun. Näin päivä saa reippaan alun ja samalla säästyy energiaa!</a:t>
                      </a:r>
                      <a:endParaRPr lang="en-FI" sz="1200" dirty="0"/>
                    </a:p>
                    <a:p>
                      <a:endParaRPr lang="en-FI" sz="1200" dirty="0"/>
                    </a:p>
                  </a:txBody>
                  <a:tcPr marL="91441" marR="91441"/>
                </a:tc>
                <a:tc>
                  <a:txBody>
                    <a:bodyPr/>
                    <a:lstStyle/>
                    <a:p>
                      <a:r>
                        <a:rPr lang="fi-FI" sz="1200" kern="1200" dirty="0">
                          <a:solidFill>
                            <a:schemeClr val="tx1"/>
                          </a:solidFill>
                          <a:latin typeface="+mn-lt"/>
                          <a:ea typeface="+mn-ea"/>
                          <a:cs typeface="+mn-cs"/>
                        </a:rPr>
                        <a:t>Mittaa kotona suihkun virtaama vesisangon ja kellon avulla. Suositusvirtaama on 12 l/min. Oliko tuloksesi tämä tai alle?</a:t>
                      </a:r>
                    </a:p>
                    <a:p>
                      <a:endParaRPr lang="fi-FI" sz="1200" kern="1200" dirty="0">
                        <a:solidFill>
                          <a:schemeClr val="tx1"/>
                        </a:solidFill>
                        <a:latin typeface="+mn-lt"/>
                        <a:ea typeface="+mn-ea"/>
                        <a:cs typeface="+mn-cs"/>
                      </a:endParaRPr>
                    </a:p>
                    <a:p>
                      <a:r>
                        <a:rPr lang="fi-FI" sz="1000" kern="1200" dirty="0">
                          <a:solidFill>
                            <a:schemeClr val="tx1"/>
                          </a:solidFill>
                          <a:latin typeface="+mn-lt"/>
                          <a:ea typeface="+mn-ea"/>
                          <a:cs typeface="+mn-cs"/>
                        </a:rPr>
                        <a:t>Ohje: Aseta tyhjä, esim. 10 l:n vesisanko lattialle suihkun alle. Avaa suihku. Ohjaa suuttimesta tuleva vesi tyhjään sankoon ja aloita samalla hetkellä ajastus. Anna sangon täyttyä 30 sekuntia ja sulje sitten hana. Mittaa sangossa olevan veden määrä mittakannulla. Laske virtaama jakamalla veden määrän (l) mitatulla ajalla (0,5 min). </a:t>
                      </a:r>
                    </a:p>
                  </a:txBody>
                  <a:tcPr marL="91441" marR="91441"/>
                </a:tc>
                <a:extLst>
                  <a:ext uri="{0D108BD9-81ED-4DB2-BD59-A6C34878D82A}">
                    <a16:rowId xmlns:a16="http://schemas.microsoft.com/office/drawing/2014/main" val="1503062708"/>
                  </a:ext>
                </a:extLst>
              </a:tr>
              <a:tr h="1257300">
                <a:tc>
                  <a:txBody>
                    <a:bodyPr/>
                    <a:lstStyle/>
                    <a:p>
                      <a:r>
                        <a:rPr lang="fi-FI" sz="1200" dirty="0"/>
                        <a:t>Syö lounaalla lautanen tyhjäksi ja vältä ruokahävikkiä.</a:t>
                      </a:r>
                    </a:p>
                    <a:p>
                      <a:endParaRPr lang="fi-FI" sz="1200" dirty="0"/>
                    </a:p>
                    <a:p>
                      <a:r>
                        <a:rPr lang="fi-FI" sz="1000" dirty="0"/>
                        <a:t>Info: Ruoanvalmistaminen kuluttaa energiaa. Ruokahävikin välttäminen on siis energiansäästöä, kun ruokaa ei valmisteta turhaan.</a:t>
                      </a:r>
                      <a:endParaRPr lang="en-FI" sz="1000" dirty="0"/>
                    </a:p>
                    <a:p>
                      <a:endParaRPr lang="fi-FI" sz="1200" dirty="0"/>
                    </a:p>
                  </a:txBody>
                  <a:tcPr marL="91441" marR="91441"/>
                </a:tc>
                <a:tc>
                  <a:txBody>
                    <a:bodyPr/>
                    <a:lstStyle/>
                    <a:p>
                      <a:pPr marL="0" marR="0" lvl="0" indent="0" algn="l" defTabSz="914488" rtl="0" eaLnBrk="1" fontAlgn="auto" latinLnBrk="0" hangingPunct="1">
                        <a:lnSpc>
                          <a:spcPct val="100000"/>
                        </a:lnSpc>
                        <a:spcBef>
                          <a:spcPts val="0"/>
                        </a:spcBef>
                        <a:spcAft>
                          <a:spcPts val="0"/>
                        </a:spcAft>
                        <a:buClrTx/>
                        <a:buSzTx/>
                        <a:buFontTx/>
                        <a:buNone/>
                        <a:tabLst/>
                        <a:defRPr/>
                      </a:pPr>
                      <a:r>
                        <a:rPr lang="fi-FI" sz="1200"/>
                        <a:t>Laadi yhden päivän ajalta energiankulutuspäiväkirja. Kirjaa päiväkirjaan kaikki käyttämäsi laitteita, jotka kuluttavat energiaa. Onko jotain laitteita, joiden käyttöä voisit vähentää?</a:t>
                      </a:r>
                      <a:endParaRPr lang="en-FI" sz="1200"/>
                    </a:p>
                    <a:p>
                      <a:pPr marL="0" marR="0" lvl="0" indent="0" algn="l" defTabSz="914488" rtl="0" eaLnBrk="1" fontAlgn="auto" latinLnBrk="0" hangingPunct="1">
                        <a:lnSpc>
                          <a:spcPct val="100000"/>
                        </a:lnSpc>
                        <a:spcBef>
                          <a:spcPts val="0"/>
                        </a:spcBef>
                        <a:spcAft>
                          <a:spcPts val="0"/>
                        </a:spcAft>
                        <a:buClrTx/>
                        <a:buSzTx/>
                        <a:buFontTx/>
                        <a:buNone/>
                        <a:tabLst/>
                        <a:defRPr/>
                      </a:pPr>
                      <a:endParaRPr lang="en-FI" sz="1200"/>
                    </a:p>
                  </a:txBody>
                  <a:tcPr marL="91441" marR="91441"/>
                </a:tc>
                <a:tc>
                  <a:txBody>
                    <a:bodyPr/>
                    <a:lstStyle/>
                    <a:p>
                      <a:r>
                        <a:rPr lang="fi-FI" sz="1200" dirty="0"/>
                        <a:t>Sulje vesihana siksi aikaa, kun saippuoit kädet ja peset hampaat. </a:t>
                      </a:r>
                    </a:p>
                    <a:p>
                      <a:endParaRPr lang="fi-FI" sz="1200" dirty="0"/>
                    </a:p>
                    <a:p>
                      <a:r>
                        <a:rPr lang="fi-FI" sz="1000" dirty="0"/>
                        <a:t>Info: Veden lämmitykseen kuluu energiaa, joten veden säästö on myös energiansäästöä.</a:t>
                      </a:r>
                      <a:endParaRPr lang="en-FI" sz="1000" dirty="0"/>
                    </a:p>
                    <a:p>
                      <a:endParaRPr lang="en-FI" sz="1200"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Lyhennä tv:n, pelikoneen tai kännykän käyttöaikaa 30 min/päivä bingon tarkistukseen asti. </a:t>
                      </a:r>
                      <a:endParaRPr lang="en-FI" sz="1200"/>
                    </a:p>
                    <a:p>
                      <a:endParaRPr lang="en-FI" sz="1200"/>
                    </a:p>
                  </a:txBody>
                  <a:tcPr marL="91441" marR="91441"/>
                </a:tc>
                <a:extLst>
                  <a:ext uri="{0D108BD9-81ED-4DB2-BD59-A6C34878D82A}">
                    <a16:rowId xmlns:a16="http://schemas.microsoft.com/office/drawing/2014/main" val="1617356145"/>
                  </a:ext>
                </a:extLst>
              </a:tr>
              <a:tr h="1794566">
                <a:tc>
                  <a:txBody>
                    <a:bodyPr/>
                    <a:lstStyle/>
                    <a:p>
                      <a:r>
                        <a:rPr lang="fi-FI" sz="1200" dirty="0"/>
                        <a:t>Ota aikaa kuinka kauan sinulla kuluu normaalisti peseytymiseen suihkussa. Miten voisit säästää vettä suihkussa? </a:t>
                      </a:r>
                    </a:p>
                    <a:p>
                      <a:endParaRPr lang="fi-FI" sz="1200" dirty="0"/>
                    </a:p>
                    <a:p>
                      <a:r>
                        <a:rPr lang="fi-FI" sz="1000" dirty="0"/>
                        <a:t>Info: Veden lämmitykseen kuluu energiaa, joten veden säästö on myös energiansäästöä.</a:t>
                      </a:r>
                      <a:endParaRPr lang="en-FI" sz="1000" dirty="0"/>
                    </a:p>
                    <a:p>
                      <a:endParaRPr lang="en-FI" sz="1200"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Sammuta valot, kun poistut huoneesta tai et muuten tarvitse niitä.</a:t>
                      </a:r>
                    </a:p>
                    <a:p>
                      <a:endParaRPr lang="en-FI" sz="1200"/>
                    </a:p>
                  </a:txBody>
                  <a:tcPr marL="91441" marR="91441"/>
                </a:tc>
                <a:tc>
                  <a:txBody>
                    <a:bodyPr/>
                    <a:lstStyle/>
                    <a:p>
                      <a:r>
                        <a:rPr lang="fi-FI" sz="1200" dirty="0"/>
                        <a:t>Selvitä paljonko pörssisähkö maksaa tänään kalleimpana ja halvimpana tuntina (</a:t>
                      </a:r>
                      <a:r>
                        <a:rPr lang="fi-FI" sz="1200" dirty="0" err="1"/>
                        <a:t>snt</a:t>
                      </a:r>
                      <a:r>
                        <a:rPr lang="fi-FI" sz="1200" dirty="0"/>
                        <a:t>/kWh). Jos katsot tv:tä 3h, paljon tv:n katselu maksaa löytämilläsi hinnoilla? Oletetaan, että TV kuluttaa 0,1 kWh.</a:t>
                      </a:r>
                    </a:p>
                    <a:p>
                      <a:endParaRPr lang="fi-FI" sz="1200" dirty="0"/>
                    </a:p>
                    <a:p>
                      <a:r>
                        <a:rPr lang="fi-FI" sz="1000" kern="1200" dirty="0">
                          <a:solidFill>
                            <a:schemeClr val="tx1"/>
                          </a:solidFill>
                          <a:latin typeface="+mn-lt"/>
                          <a:ea typeface="+mn-ea"/>
                          <a:cs typeface="+mn-cs"/>
                        </a:rPr>
                        <a:t>Hinnan laskenta:</a:t>
                      </a:r>
                      <a:endParaRPr lang="en-FI" sz="1000" kern="1200" dirty="0">
                        <a:solidFill>
                          <a:schemeClr val="tx1"/>
                        </a:solidFill>
                        <a:latin typeface="+mn-lt"/>
                        <a:ea typeface="+mn-ea"/>
                        <a:cs typeface="+mn-cs"/>
                      </a:endParaRPr>
                    </a:p>
                    <a:p>
                      <a:pPr marL="0" algn="l" defTabSz="914400" rtl="0" eaLnBrk="1" latinLnBrk="0" hangingPunct="1"/>
                      <a:r>
                        <a:rPr lang="fi-FI" sz="1000" kern="1200" dirty="0">
                          <a:solidFill>
                            <a:schemeClr val="tx1"/>
                          </a:solidFill>
                          <a:latin typeface="+mn-lt"/>
                          <a:ea typeface="+mn-ea"/>
                          <a:cs typeface="+mn-cs"/>
                        </a:rPr>
                        <a:t>Hinta (</a:t>
                      </a:r>
                      <a:r>
                        <a:rPr lang="fi-FI" sz="1000" kern="1200" dirty="0" err="1">
                          <a:solidFill>
                            <a:schemeClr val="tx1"/>
                          </a:solidFill>
                          <a:latin typeface="+mn-lt"/>
                          <a:ea typeface="+mn-ea"/>
                          <a:cs typeface="+mn-cs"/>
                        </a:rPr>
                        <a:t>snt</a:t>
                      </a:r>
                      <a:r>
                        <a:rPr lang="fi-FI" sz="1000" kern="1200" dirty="0">
                          <a:solidFill>
                            <a:schemeClr val="tx1"/>
                          </a:solidFill>
                          <a:latin typeface="+mn-lt"/>
                          <a:ea typeface="+mn-ea"/>
                          <a:cs typeface="+mn-cs"/>
                        </a:rPr>
                        <a:t>/kWh) x kulutus kW/h x käyttöaika (h) = laitteen käyttämän sähkön kokonaishinta valittuna aikana</a:t>
                      </a:r>
                    </a:p>
                    <a:p>
                      <a:pPr marL="0" algn="l" defTabSz="914400" rtl="0" eaLnBrk="1" latinLnBrk="0" hangingPunct="1"/>
                      <a:r>
                        <a:rPr lang="fi-FI" sz="1000" kern="1200" dirty="0">
                          <a:solidFill>
                            <a:schemeClr val="tx1"/>
                          </a:solidFill>
                          <a:latin typeface="+mn-lt"/>
                          <a:ea typeface="+mn-ea"/>
                          <a:cs typeface="+mn-cs"/>
                        </a:rPr>
                        <a:t>Hintatieto esimerkiksi: www.porssisahkoa.fi </a:t>
                      </a:r>
                      <a:endParaRPr lang="en-FI" sz="1000" kern="1200" dirty="0">
                        <a:solidFill>
                          <a:schemeClr val="tx1"/>
                        </a:solidFill>
                        <a:latin typeface="+mn-lt"/>
                        <a:ea typeface="+mn-ea"/>
                        <a:cs typeface="+mn-cs"/>
                      </a:endParaRPr>
                    </a:p>
                  </a:txBody>
                  <a:tcPr marL="91441" marR="91441"/>
                </a:tc>
                <a:tc>
                  <a:txBody>
                    <a:bodyPr/>
                    <a:lstStyle/>
                    <a:p>
                      <a:r>
                        <a:rPr lang="fi-FI" sz="1200" dirty="0"/>
                        <a:t>Selvitä kotona, mitkä ovat jääkaapin ja pakastimen asetuslämpötilat ja säädä lämpötiloja tarpeen mukaan. Pyydä tähän apua aikuiselta.</a:t>
                      </a:r>
                    </a:p>
                    <a:p>
                      <a:endParaRPr lang="fi-FI" sz="1200" dirty="0"/>
                    </a:p>
                    <a:p>
                      <a:r>
                        <a:rPr lang="fi-FI" sz="1200" dirty="0"/>
                        <a:t>Suosituslämpötilat:</a:t>
                      </a:r>
                    </a:p>
                    <a:p>
                      <a:r>
                        <a:rPr lang="fi-FI" sz="1200" dirty="0"/>
                        <a:t>Pakastin -18 °C</a:t>
                      </a:r>
                    </a:p>
                    <a:p>
                      <a:pPr marL="0" marR="0" lvl="0" indent="0" algn="l" defTabSz="914488" rtl="0" eaLnBrk="1" fontAlgn="auto" latinLnBrk="0" hangingPunct="1">
                        <a:lnSpc>
                          <a:spcPct val="100000"/>
                        </a:lnSpc>
                        <a:spcBef>
                          <a:spcPts val="0"/>
                        </a:spcBef>
                        <a:spcAft>
                          <a:spcPts val="0"/>
                        </a:spcAft>
                        <a:buClrTx/>
                        <a:buSzTx/>
                        <a:buFontTx/>
                        <a:buNone/>
                        <a:tabLst/>
                        <a:defRPr/>
                      </a:pPr>
                      <a:r>
                        <a:rPr lang="fi-FI" sz="1200" dirty="0"/>
                        <a:t>Jääkaappi +2 - +6 °C</a:t>
                      </a:r>
                    </a:p>
                    <a:p>
                      <a:endParaRPr lang="en-FI" sz="1200" dirty="0"/>
                    </a:p>
                  </a:txBody>
                  <a:tcPr marL="91441" marR="91441"/>
                </a:tc>
                <a:extLst>
                  <a:ext uri="{0D108BD9-81ED-4DB2-BD59-A6C34878D82A}">
                    <a16:rowId xmlns:a16="http://schemas.microsoft.com/office/drawing/2014/main" val="1519870049"/>
                  </a:ext>
                </a:extLst>
              </a:tr>
            </a:tbl>
          </a:graphicData>
        </a:graphic>
      </p:graphicFrame>
    </p:spTree>
    <p:extLst>
      <p:ext uri="{BB962C8B-B14F-4D97-AF65-F5344CB8AC3E}">
        <p14:creationId xmlns:p14="http://schemas.microsoft.com/office/powerpoint/2010/main" val="2199391670"/>
      </p:ext>
    </p:extLst>
  </p:cSld>
  <p:clrMapOvr>
    <a:masterClrMapping/>
  </p:clrMapOvr>
</p:sld>
</file>

<file path=ppt/theme/theme1.xml><?xml version="1.0" encoding="utf-8"?>
<a:theme xmlns:a="http://schemas.openxmlformats.org/drawingml/2006/main" name="Office-teema">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dirty="0">
            <a:latin typeface="Lucida Sans" panose="020B0602030504020204" pitchFamily="34" charset="77"/>
          </a:defRPr>
        </a:defPPr>
      </a:lstStyle>
    </a:txDef>
  </a:objectDefaults>
  <a:extraClrSchemeLst/>
  <a:extLst>
    <a:ext uri="{05A4C25C-085E-4340-85A3-A5531E510DB2}">
      <thm15:themeFamily xmlns:thm15="http://schemas.microsoft.com/office/thememl/2012/main" name="2021_Motiva_template" id="{D6F28DA7-07DF-4C68-B8FB-634ADE2DFB9D}" vid="{050DE446-E2CC-4455-BF95-CA3B83A34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60e6eb-6fbe-45b6-ac9c-83128cc578a4" xsi:nil="true"/>
    <lcf76f155ced4ddcb4097134ff3c332f xmlns="3da06870-ed28-4c67-9edc-b1b41854fc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3961B2E23B94B4A9470815A136371DE" ma:contentTypeVersion="15" ma:contentTypeDescription="Luo uusi asiakirja." ma:contentTypeScope="" ma:versionID="32b4c9c2e09c6e07768c67b4cbc06715">
  <xsd:schema xmlns:xsd="http://www.w3.org/2001/XMLSchema" xmlns:xs="http://www.w3.org/2001/XMLSchema" xmlns:p="http://schemas.microsoft.com/office/2006/metadata/properties" xmlns:ns2="3da06870-ed28-4c67-9edc-b1b41854fc5d" xmlns:ns3="e960e6eb-6fbe-45b6-ac9c-83128cc578a4" targetNamespace="http://schemas.microsoft.com/office/2006/metadata/properties" ma:root="true" ma:fieldsID="f4f545c6c46263855cadb041b506dfc7" ns2:_="" ns3:_="">
    <xsd:import namespace="3da06870-ed28-4c67-9edc-b1b41854fc5d"/>
    <xsd:import namespace="e960e6eb-6fbe-45b6-ac9c-83128cc578a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06870-ed28-4c67-9edc-b1b41854f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cc00016d-99cc-4f5f-89f9-a69eca35f93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60e6eb-6fbe-45b6-ac9c-83128cc578a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e071455-8104-47bb-90c3-c552351f07dc}" ma:internalName="TaxCatchAll" ma:showField="CatchAllData" ma:web="e960e6eb-6fbe-45b6-ac9c-83128cc578a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1F4D0-8D81-447C-8206-76165B30B131}">
  <ds:schemaRefs>
    <ds:schemaRef ds:uri="http://schemas.microsoft.com/sharepoint/v3/contenttype/forms"/>
  </ds:schemaRefs>
</ds:datastoreItem>
</file>

<file path=customXml/itemProps2.xml><?xml version="1.0" encoding="utf-8"?>
<ds:datastoreItem xmlns:ds="http://schemas.openxmlformats.org/officeDocument/2006/customXml" ds:itemID="{DD1A89F8-66EB-4BCC-9396-F6A8FB5540D5}">
  <ds:schemaRefs>
    <ds:schemaRef ds:uri="e960e6eb-6fbe-45b6-ac9c-83128cc578a4"/>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3da06870-ed28-4c67-9edc-b1b41854fc5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AB99E7F-4E1A-443B-9C8C-F2690397E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06870-ed28-4c67-9edc-b1b41854fc5d"/>
    <ds:schemaRef ds:uri="e960e6eb-6fbe-45b6-ac9c-83128cc57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2021_Motiva_template</Template>
  <TotalTime>1328</TotalTime>
  <Words>734</Words>
  <Application>Microsoft Office PowerPoint</Application>
  <PresentationFormat>Laajakuva</PresentationFormat>
  <Paragraphs>73</Paragraphs>
  <Slides>4</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vt:i4>
      </vt:variant>
    </vt:vector>
  </HeadingPairs>
  <TitlesOfParts>
    <vt:vector size="10" baseType="lpstr">
      <vt:lpstr>Arial</vt:lpstr>
      <vt:lpstr>Calibri</vt:lpstr>
      <vt:lpstr>Lucida Sans</vt:lpstr>
      <vt:lpstr>Segoe UI</vt:lpstr>
      <vt:lpstr>Wingdings</vt:lpstr>
      <vt:lpstr>Office-teema</vt:lpstr>
      <vt:lpstr>Energiatehokkuusbingo</vt:lpstr>
      <vt:lpstr>Energiatehokkuusbingon ohjeistus opettajalle</vt:lpstr>
      <vt:lpstr>Energiatehokkuusbingon ohjeistus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Kouluvierailumateriaali  Energiaa/virtaa päivään Hukka kuriin – energia hyötykäyttöön Hillitse hukka Astetta alemmas: nappaa hukka Onko energiaa? Taklaa energiahukka</dc:title>
  <dc:subject/>
  <dc:creator>Nina Teirasvuo</dc:creator>
  <cp:keywords/>
  <dc:description/>
  <cp:lastModifiedBy>Nina Teirasvuo</cp:lastModifiedBy>
  <cp:revision>140</cp:revision>
  <dcterms:created xsi:type="dcterms:W3CDTF">2022-09-27T14:06:42Z</dcterms:created>
  <dcterms:modified xsi:type="dcterms:W3CDTF">2024-11-14T15:46:55Z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0x01010043961B2E23B94B4A9470815A136371DE</vt:lpwstr>
  </property>
  <property fmtid="{D5CDD505-2E9C-101B-9397-08002B2CF9AE}" pid="3" name="MediaServiceImageTags">
    <vt:lpwstr/>
  </property>
</Properties>
</file>