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1061" r:id="rId5"/>
    <p:sldId id="1035" r:id="rId6"/>
    <p:sldId id="277" r:id="rId7"/>
    <p:sldId id="1051" r:id="rId8"/>
    <p:sldId id="1040" r:id="rId9"/>
    <p:sldId id="1052" r:id="rId10"/>
    <p:sldId id="1053" r:id="rId11"/>
    <p:sldId id="1041" r:id="rId12"/>
    <p:sldId id="1042" r:id="rId13"/>
    <p:sldId id="1054" r:id="rId14"/>
    <p:sldId id="1043" r:id="rId15"/>
    <p:sldId id="1055" r:id="rId16"/>
    <p:sldId id="1044" r:id="rId17"/>
    <p:sldId id="1056" r:id="rId18"/>
    <p:sldId id="1045" r:id="rId19"/>
    <p:sldId id="1057" r:id="rId20"/>
    <p:sldId id="1047" r:id="rId21"/>
    <p:sldId id="1058" r:id="rId22"/>
    <p:sldId id="1046" r:id="rId23"/>
    <p:sldId id="1059" r:id="rId24"/>
    <p:sldId id="1049" r:id="rId25"/>
    <p:sldId id="1060" r:id="rId26"/>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E0EF"/>
    <a:srgbClr val="000000"/>
    <a:srgbClr val="64DE6D"/>
    <a:srgbClr val="4DF54D"/>
    <a:srgbClr val="46372B"/>
    <a:srgbClr val="4A205D"/>
    <a:srgbClr val="E7E6E6"/>
    <a:srgbClr val="231D41"/>
    <a:srgbClr val="F05A82"/>
    <a:srgbClr val="9179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7" autoAdjust="0"/>
    <p:restoredTop sz="72158" autoAdjust="0"/>
  </p:normalViewPr>
  <p:slideViewPr>
    <p:cSldViewPr snapToGrid="0">
      <p:cViewPr varScale="1">
        <p:scale>
          <a:sx n="45" d="100"/>
          <a:sy n="45" d="100"/>
        </p:scale>
        <p:origin x="1644" y="56"/>
      </p:cViewPr>
      <p:guideLst/>
    </p:cSldViewPr>
  </p:slideViewPr>
  <p:notesTextViewPr>
    <p:cViewPr>
      <p:scale>
        <a:sx n="3" d="2"/>
        <a:sy n="3" d="2"/>
      </p:scale>
      <p:origin x="0" y="0"/>
    </p:cViewPr>
  </p:notesTextViewPr>
  <p:notesViewPr>
    <p:cSldViewPr snapToGrid="0">
      <p:cViewPr>
        <p:scale>
          <a:sx n="1" d="2"/>
          <a:sy n="1" d="2"/>
        </p:scale>
        <p:origin x="5692" y="2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8FF31011-799D-45F1-8F2E-CDF5427667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BDCB377E-30CC-4818-97F6-54B02A7803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5EAE31-0B38-4C10-A901-8E97E2E00D54}" type="datetimeFigureOut">
              <a:rPr lang="fi-FI" smtClean="0"/>
              <a:t>3.1.2023</a:t>
            </a:fld>
            <a:endParaRPr lang="fi-FI"/>
          </a:p>
        </p:txBody>
      </p:sp>
      <p:sp>
        <p:nvSpPr>
          <p:cNvPr id="4" name="Alatunnisteen paikkamerkki 3">
            <a:extLst>
              <a:ext uri="{FF2B5EF4-FFF2-40B4-BE49-F238E27FC236}">
                <a16:creationId xmlns:a16="http://schemas.microsoft.com/office/drawing/2014/main" id="{2D564F2D-44F7-4F86-B3C0-CE94FDFCFB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7C308972-83BF-44B0-A398-051DEDAEB8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A1926-1732-4D21-BD5F-255859626D14}" type="slidenum">
              <a:rPr lang="fi-FI" smtClean="0"/>
              <a:t>‹#›</a:t>
            </a:fld>
            <a:endParaRPr lang="fi-FI"/>
          </a:p>
        </p:txBody>
      </p:sp>
    </p:spTree>
    <p:extLst>
      <p:ext uri="{BB962C8B-B14F-4D97-AF65-F5344CB8AC3E}">
        <p14:creationId xmlns:p14="http://schemas.microsoft.com/office/powerpoint/2010/main" val="89126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DD86B-9B80-7449-A54B-976CBE2C3E73}" type="datetimeFigureOut">
              <a:rPr lang="en-FI" smtClean="0"/>
              <a:t>01/03/2023</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E7CC6-4DD1-DF4D-8F83-5FF54E114E16}" type="slidenum">
              <a:rPr lang="en-FI" smtClean="0"/>
              <a:t>‹#›</a:t>
            </a:fld>
            <a:endParaRPr lang="en-FI"/>
          </a:p>
        </p:txBody>
      </p:sp>
    </p:spTree>
    <p:extLst>
      <p:ext uri="{BB962C8B-B14F-4D97-AF65-F5344CB8AC3E}">
        <p14:creationId xmlns:p14="http://schemas.microsoft.com/office/powerpoint/2010/main" val="360934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3CFE7CC6-4DD1-DF4D-8F83-5FF54E114E16}" type="slidenum">
              <a:rPr lang="en-FI" smtClean="0"/>
              <a:t>2</a:t>
            </a:fld>
            <a:endParaRPr lang="en-FI"/>
          </a:p>
        </p:txBody>
      </p:sp>
    </p:spTree>
    <p:extLst>
      <p:ext uri="{BB962C8B-B14F-4D97-AF65-F5344CB8AC3E}">
        <p14:creationId xmlns:p14="http://schemas.microsoft.com/office/powerpoint/2010/main" val="2149180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11</a:t>
            </a:fld>
            <a:endParaRPr lang="en-FI"/>
          </a:p>
        </p:txBody>
      </p:sp>
    </p:spTree>
    <p:extLst>
      <p:ext uri="{BB962C8B-B14F-4D97-AF65-F5344CB8AC3E}">
        <p14:creationId xmlns:p14="http://schemas.microsoft.com/office/powerpoint/2010/main" val="2101071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Vastaus: Oikea vastaus on A. Energiaa säästämällä sitä riittää useammille.</a:t>
            </a:r>
            <a:endParaRPr lang="en-GB" i="1" dirty="0"/>
          </a:p>
          <a:p>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12</a:t>
            </a:fld>
            <a:endParaRPr lang="en-FI"/>
          </a:p>
        </p:txBody>
      </p:sp>
    </p:spTree>
    <p:extLst>
      <p:ext uri="{BB962C8B-B14F-4D97-AF65-F5344CB8AC3E}">
        <p14:creationId xmlns:p14="http://schemas.microsoft.com/office/powerpoint/2010/main" val="222149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13</a:t>
            </a:fld>
            <a:endParaRPr lang="en-FI"/>
          </a:p>
        </p:txBody>
      </p:sp>
    </p:spTree>
    <p:extLst>
      <p:ext uri="{BB962C8B-B14F-4D97-AF65-F5344CB8AC3E}">
        <p14:creationId xmlns:p14="http://schemas.microsoft.com/office/powerpoint/2010/main" val="1492091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Vastaus: Oikea vastaus on A. Energiankulutusta pienentämällä saadaan vähennettyä energiantuotannosta syntyviä päästöjä ja samalla vähentämään ilmaston lämpenemistä.</a:t>
            </a:r>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14</a:t>
            </a:fld>
            <a:endParaRPr lang="en-FI"/>
          </a:p>
        </p:txBody>
      </p:sp>
    </p:spTree>
    <p:extLst>
      <p:ext uri="{BB962C8B-B14F-4D97-AF65-F5344CB8AC3E}">
        <p14:creationId xmlns:p14="http://schemas.microsoft.com/office/powerpoint/2010/main" val="2987328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15</a:t>
            </a:fld>
            <a:endParaRPr lang="en-FI"/>
          </a:p>
        </p:txBody>
      </p:sp>
    </p:spTree>
    <p:extLst>
      <p:ext uri="{BB962C8B-B14F-4D97-AF65-F5344CB8AC3E}">
        <p14:creationId xmlns:p14="http://schemas.microsoft.com/office/powerpoint/2010/main" val="345254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Vastaus: Oikea vastaus on A. Kaikkien on mahdollista vaikuttaa omaan energiankulutukseen. Tärkeää on vähentää hukkaan menevää energiaa, esimerkiksi sammuttamalla laitteet, kun ei käytä niitä.</a:t>
            </a:r>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16</a:t>
            </a:fld>
            <a:endParaRPr lang="en-FI"/>
          </a:p>
        </p:txBody>
      </p:sp>
    </p:spTree>
    <p:extLst>
      <p:ext uri="{BB962C8B-B14F-4D97-AF65-F5344CB8AC3E}">
        <p14:creationId xmlns:p14="http://schemas.microsoft.com/office/powerpoint/2010/main" val="820258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17</a:t>
            </a:fld>
            <a:endParaRPr lang="en-FI"/>
          </a:p>
        </p:txBody>
      </p:sp>
    </p:spTree>
    <p:extLst>
      <p:ext uri="{BB962C8B-B14F-4D97-AF65-F5344CB8AC3E}">
        <p14:creationId xmlns:p14="http://schemas.microsoft.com/office/powerpoint/2010/main" val="28397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nSpc>
                <a:spcPct val="107000"/>
              </a:lnSpc>
              <a:spcAft>
                <a:spcPts val="800"/>
              </a:spcAft>
              <a:buFont typeface="+mj-lt"/>
              <a:buNone/>
            </a:pPr>
            <a:r>
              <a:rPr lang="fi-FI" sz="1800" dirty="0">
                <a:effectLst/>
                <a:latin typeface="Calibri" panose="020F0502020204030204" pitchFamily="34" charset="0"/>
                <a:ea typeface="Calibri" panose="020F0502020204030204" pitchFamily="34" charset="0"/>
                <a:cs typeface="Arial" panose="020B0604020202020204" pitchFamily="34" charset="0"/>
              </a:rPr>
              <a:t>Vastaus: Oikea vastas on C. Tilastokeskuksen tietojen mukaan vuonna 2020 asumisen energiankulutuksesta 56 % kului lämmitykseen. Toiseksi eniten energiaa kului lämpimään veteen (14 %) ja kolmanneksi eniten kotitalouslaitteisiin (12 %).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ian numeron paikkamerkki 3"/>
          <p:cNvSpPr>
            <a:spLocks noGrp="1"/>
          </p:cNvSpPr>
          <p:nvPr>
            <p:ph type="sldNum" sz="quarter" idx="5"/>
          </p:nvPr>
        </p:nvSpPr>
        <p:spPr/>
        <p:txBody>
          <a:bodyPr/>
          <a:lstStyle/>
          <a:p>
            <a:fld id="{3CFE7CC6-4DD1-DF4D-8F83-5FF54E114E16}" type="slidenum">
              <a:rPr lang="en-FI" smtClean="0"/>
              <a:t>18</a:t>
            </a:fld>
            <a:endParaRPr lang="en-FI"/>
          </a:p>
        </p:txBody>
      </p:sp>
    </p:spTree>
    <p:extLst>
      <p:ext uri="{BB962C8B-B14F-4D97-AF65-F5344CB8AC3E}">
        <p14:creationId xmlns:p14="http://schemas.microsoft.com/office/powerpoint/2010/main" val="1523588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19</a:t>
            </a:fld>
            <a:endParaRPr lang="en-FI"/>
          </a:p>
        </p:txBody>
      </p:sp>
    </p:spTree>
    <p:extLst>
      <p:ext uri="{BB962C8B-B14F-4D97-AF65-F5344CB8AC3E}">
        <p14:creationId xmlns:p14="http://schemas.microsoft.com/office/powerpoint/2010/main" val="3567967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Vastaus: Kaikki vastaukset ovat oikein! Energiankulutusta on mahdollista pienentää monilla eri tavoilla. </a:t>
            </a:r>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20</a:t>
            </a:fld>
            <a:endParaRPr lang="en-FI"/>
          </a:p>
        </p:txBody>
      </p:sp>
    </p:spTree>
    <p:extLst>
      <p:ext uri="{BB962C8B-B14F-4D97-AF65-F5344CB8AC3E}">
        <p14:creationId xmlns:p14="http://schemas.microsoft.com/office/powerpoint/2010/main" val="282841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3</a:t>
            </a:fld>
            <a:endParaRPr lang="en-FI"/>
          </a:p>
        </p:txBody>
      </p:sp>
    </p:spTree>
    <p:extLst>
      <p:ext uri="{BB962C8B-B14F-4D97-AF65-F5344CB8AC3E}">
        <p14:creationId xmlns:p14="http://schemas.microsoft.com/office/powerpoint/2010/main" val="455630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21</a:t>
            </a:fld>
            <a:endParaRPr lang="en-FI"/>
          </a:p>
        </p:txBody>
      </p:sp>
    </p:spTree>
    <p:extLst>
      <p:ext uri="{BB962C8B-B14F-4D97-AF65-F5344CB8AC3E}">
        <p14:creationId xmlns:p14="http://schemas.microsoft.com/office/powerpoint/2010/main" val="355631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Vastaus: Oikeat vastaukset ovat A ja B. Monilla sähköyhtiöillä on verkkopalvelu, josta voi omaa sähkönkulutustaan seurata. Lisäksi sähkölaskusta näkyy, paljon edellisenä kuukautena on kulunut sähköä. Jos kotona vähentää sähkön käyttöä, näkee muutokset nopeasti sähkölaskussa.</a:t>
            </a:r>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22</a:t>
            </a:fld>
            <a:endParaRPr lang="en-FI"/>
          </a:p>
        </p:txBody>
      </p:sp>
    </p:spTree>
    <p:extLst>
      <p:ext uri="{BB962C8B-B14F-4D97-AF65-F5344CB8AC3E}">
        <p14:creationId xmlns:p14="http://schemas.microsoft.com/office/powerpoint/2010/main" val="386832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Vastaus: Oikea vastaus on A. Energia ilmenee monessa erilaisessa muodossa. Todennäköisesti tutuimpia ovat sähkö- ja lämpöenergia.</a:t>
            </a:r>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4</a:t>
            </a:fld>
            <a:endParaRPr lang="en-FI"/>
          </a:p>
        </p:txBody>
      </p:sp>
    </p:spTree>
    <p:extLst>
      <p:ext uri="{BB962C8B-B14F-4D97-AF65-F5344CB8AC3E}">
        <p14:creationId xmlns:p14="http://schemas.microsoft.com/office/powerpoint/2010/main" val="210095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5</a:t>
            </a:fld>
            <a:endParaRPr lang="en-FI"/>
          </a:p>
        </p:txBody>
      </p:sp>
    </p:spTree>
    <p:extLst>
      <p:ext uri="{BB962C8B-B14F-4D97-AF65-F5344CB8AC3E}">
        <p14:creationId xmlns:p14="http://schemas.microsoft.com/office/powerpoint/2010/main" val="133011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Vastaus: Oikea vastaus on B. Uusiutuvalla energialla tarkoitetaan auringosta, tuulesta, maaperästä, vesistöistä ja biopolttoaineista saatavaa sähköä ja lämpöä. Jätteenpoltto on uusiutuvaa energiaa ainoastaan silloin, kun poltettava jäte on peräisin uusiutuvasta lähteestä. Esimerkiksi talonrakentamisesta syntyvät puujäte on uusiutuvaa ja muovijäte uusiutumatonta.</a:t>
            </a:r>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6</a:t>
            </a:fld>
            <a:endParaRPr lang="en-FI"/>
          </a:p>
        </p:txBody>
      </p:sp>
    </p:spTree>
    <p:extLst>
      <p:ext uri="{BB962C8B-B14F-4D97-AF65-F5344CB8AC3E}">
        <p14:creationId xmlns:p14="http://schemas.microsoft.com/office/powerpoint/2010/main" val="90676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7</a:t>
            </a:fld>
            <a:endParaRPr lang="en-FI"/>
          </a:p>
        </p:txBody>
      </p:sp>
    </p:spTree>
    <p:extLst>
      <p:ext uri="{BB962C8B-B14F-4D97-AF65-F5344CB8AC3E}">
        <p14:creationId xmlns:p14="http://schemas.microsoft.com/office/powerpoint/2010/main" val="241911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Vastaus: Oikea vastaus on A. Fossiilivapaa energia on luotu käyttämättä fossiilisia polttoaineita. Fossiilivapaisiin polttoaineisiin sisältyy uusiutuvat luonnonvarat sekä ydinvoima. Ydinvoima ei ole uusiutuva, mutta sen hyödyntämisestä ei vapaudu hiilidioksidipäästöjä.</a:t>
            </a:r>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8</a:t>
            </a:fld>
            <a:endParaRPr lang="en-FI"/>
          </a:p>
        </p:txBody>
      </p:sp>
    </p:spTree>
    <p:extLst>
      <p:ext uri="{BB962C8B-B14F-4D97-AF65-F5344CB8AC3E}">
        <p14:creationId xmlns:p14="http://schemas.microsoft.com/office/powerpoint/2010/main" val="3808808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9</a:t>
            </a:fld>
            <a:endParaRPr lang="en-FI"/>
          </a:p>
        </p:txBody>
      </p:sp>
    </p:spTree>
    <p:extLst>
      <p:ext uri="{BB962C8B-B14F-4D97-AF65-F5344CB8AC3E}">
        <p14:creationId xmlns:p14="http://schemas.microsoft.com/office/powerpoint/2010/main" val="65121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Vastaus: Oikea vastaus on A. Fossiilinen energia on muodostunut biomassasta sekä eliöistä ja varastoitunut maaperään miljoonia vuosia sitten. Uusiutumattomia luonnonvaroja ovat esimerkiksi hiili, öljy ja maakaasu.</a:t>
            </a:r>
            <a:endParaRPr lang="en-GB" i="1" dirty="0"/>
          </a:p>
        </p:txBody>
      </p:sp>
      <p:sp>
        <p:nvSpPr>
          <p:cNvPr id="4" name="Dian numeron paikkamerkki 3"/>
          <p:cNvSpPr>
            <a:spLocks noGrp="1"/>
          </p:cNvSpPr>
          <p:nvPr>
            <p:ph type="sldNum" sz="quarter" idx="5"/>
          </p:nvPr>
        </p:nvSpPr>
        <p:spPr/>
        <p:txBody>
          <a:bodyPr/>
          <a:lstStyle/>
          <a:p>
            <a:fld id="{3CFE7CC6-4DD1-DF4D-8F83-5FF54E114E16}" type="slidenum">
              <a:rPr lang="en-FI" smtClean="0"/>
              <a:t>10</a:t>
            </a:fld>
            <a:endParaRPr lang="en-FI"/>
          </a:p>
        </p:txBody>
      </p:sp>
    </p:spTree>
    <p:extLst>
      <p:ext uri="{BB962C8B-B14F-4D97-AF65-F5344CB8AC3E}">
        <p14:creationId xmlns:p14="http://schemas.microsoft.com/office/powerpoint/2010/main" val="1810294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motiva.fi/onkoenergiaa" TargetMode="External"/><Relationship Id="rId5" Type="http://schemas.openxmlformats.org/officeDocument/2006/relationships/image" Target="../media/image4.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_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E37F1-5686-90A5-EEE5-70919BF2C99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a:p>
        </p:txBody>
      </p:sp>
      <p:pic>
        <p:nvPicPr>
          <p:cNvPr id="6" name="Picture 5">
            <a:extLst>
              <a:ext uri="{FF2B5EF4-FFF2-40B4-BE49-F238E27FC236}">
                <a16:creationId xmlns:a16="http://schemas.microsoft.com/office/drawing/2014/main" id="{7E765AFF-B4E7-78F6-AC4E-3FB1D0ABBCC4}"/>
              </a:ext>
            </a:extLst>
          </p:cNvPr>
          <p:cNvPicPr>
            <a:picLocks noChangeAspect="1"/>
          </p:cNvPicPr>
          <p:nvPr userDrawn="1"/>
        </p:nvPicPr>
        <p:blipFill>
          <a:blip r:embed="rId2"/>
          <a:stretch>
            <a:fillRect/>
          </a:stretch>
        </p:blipFill>
        <p:spPr>
          <a:xfrm>
            <a:off x="-1382033" y="1782380"/>
            <a:ext cx="14022827" cy="3293240"/>
          </a:xfrm>
          <a:prstGeom prst="rect">
            <a:avLst/>
          </a:prstGeom>
        </p:spPr>
      </p:pic>
      <p:pic>
        <p:nvPicPr>
          <p:cNvPr id="5" name="Picture 4">
            <a:extLst>
              <a:ext uri="{FF2B5EF4-FFF2-40B4-BE49-F238E27FC236}">
                <a16:creationId xmlns:a16="http://schemas.microsoft.com/office/drawing/2014/main" id="{50D82D6C-D1BD-6DCD-6427-2FE1649175A1}"/>
              </a:ext>
            </a:extLst>
          </p:cNvPr>
          <p:cNvPicPr>
            <a:picLocks noChangeAspect="1"/>
          </p:cNvPicPr>
          <p:nvPr userDrawn="1"/>
        </p:nvPicPr>
        <p:blipFill>
          <a:blip r:embed="rId3"/>
          <a:stretch>
            <a:fillRect/>
          </a:stretch>
        </p:blipFill>
        <p:spPr>
          <a:xfrm>
            <a:off x="0" y="1164923"/>
            <a:ext cx="12192000" cy="2863273"/>
          </a:xfrm>
          <a:prstGeom prst="rect">
            <a:avLst/>
          </a:prstGeom>
        </p:spPr>
      </p:pic>
      <p:pic>
        <p:nvPicPr>
          <p:cNvPr id="4" name="Picture 3">
            <a:extLst>
              <a:ext uri="{FF2B5EF4-FFF2-40B4-BE49-F238E27FC236}">
                <a16:creationId xmlns:a16="http://schemas.microsoft.com/office/drawing/2014/main" id="{73D06702-6F1C-4710-5D94-ECD90DE62FDD}"/>
              </a:ext>
            </a:extLst>
          </p:cNvPr>
          <p:cNvPicPr>
            <a:picLocks noChangeAspect="1"/>
          </p:cNvPicPr>
          <p:nvPr userDrawn="1"/>
        </p:nvPicPr>
        <p:blipFill>
          <a:blip r:embed="rId4"/>
          <a:stretch>
            <a:fillRect/>
          </a:stretch>
        </p:blipFill>
        <p:spPr>
          <a:xfrm>
            <a:off x="4676401" y="-49833"/>
            <a:ext cx="7332371" cy="10250905"/>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5"/>
          <a:stretch>
            <a:fillRect/>
          </a:stretch>
        </p:blipFill>
        <p:spPr>
          <a:xfrm>
            <a:off x="750310" y="5227808"/>
            <a:ext cx="2687320" cy="724671"/>
          </a:xfrm>
          <a:prstGeom prst="rect">
            <a:avLst/>
          </a:prstGeom>
        </p:spPr>
      </p:pic>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490009" y="1338776"/>
            <a:ext cx="6974849" cy="1257783"/>
          </a:xfrm>
        </p:spPr>
        <p:txBody>
          <a:bodyPr anchor="ctr">
            <a:normAutofit/>
          </a:bodyPr>
          <a:lstStyle>
            <a:lvl1pPr>
              <a:defRPr sz="4400" b="1" i="0">
                <a:solidFill>
                  <a:schemeClr val="tx1"/>
                </a:solidFill>
                <a:latin typeface="+mn-lt"/>
              </a:defRPr>
            </a:lvl1pPr>
          </a:lstStyle>
          <a:p>
            <a:r>
              <a:rPr lang="en-GB" dirty="0" err="1"/>
              <a:t>Napsauta</a:t>
            </a:r>
            <a:r>
              <a:rPr lang="en-GB" dirty="0"/>
              <a:t> </a:t>
            </a:r>
            <a:r>
              <a:rPr lang="en-GB" dirty="0" err="1"/>
              <a:t>esityksen</a:t>
            </a:r>
            <a:r>
              <a:rPr lang="en-GB" dirty="0"/>
              <a:t> </a:t>
            </a:r>
            <a:br>
              <a:rPr lang="en-GB" dirty="0"/>
            </a:br>
            <a:r>
              <a:rPr lang="en-GB" dirty="0" err="1"/>
              <a:t>otsikko</a:t>
            </a:r>
            <a:r>
              <a:rPr lang="en-GB" dirty="0"/>
              <a:t> </a:t>
            </a:r>
            <a:r>
              <a:rPr lang="en-GB" dirty="0" err="1"/>
              <a:t>tähän</a:t>
            </a:r>
            <a:endParaRPr lang="en-FI" dirty="0"/>
          </a:p>
        </p:txBody>
      </p:sp>
      <p:pic>
        <p:nvPicPr>
          <p:cNvPr id="9" name="Picture 8">
            <a:extLst>
              <a:ext uri="{FF2B5EF4-FFF2-40B4-BE49-F238E27FC236}">
                <a16:creationId xmlns:a16="http://schemas.microsoft.com/office/drawing/2014/main" id="{46E0EC47-3DDD-F965-8FBE-F83DE4884A6F}"/>
              </a:ext>
            </a:extLst>
          </p:cNvPr>
          <p:cNvPicPr>
            <a:picLocks noChangeAspect="1"/>
          </p:cNvPicPr>
          <p:nvPr userDrawn="1"/>
        </p:nvPicPr>
        <p:blipFill>
          <a:blip r:embed="rId6"/>
          <a:stretch>
            <a:fillRect/>
          </a:stretch>
        </p:blipFill>
        <p:spPr>
          <a:xfrm>
            <a:off x="3630731" y="5024906"/>
            <a:ext cx="4113339" cy="1308042"/>
          </a:xfrm>
          <a:prstGeom prst="rect">
            <a:avLst/>
          </a:prstGeom>
        </p:spPr>
      </p:pic>
    </p:spTree>
    <p:extLst>
      <p:ext uri="{BB962C8B-B14F-4D97-AF65-F5344CB8AC3E}">
        <p14:creationId xmlns:p14="http://schemas.microsoft.com/office/powerpoint/2010/main" val="340718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0" y="0"/>
            <a:ext cx="12192000" cy="686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631189" y="4935404"/>
            <a:ext cx="2306424" cy="621957"/>
          </a:xfrm>
          <a:prstGeom prst="rect">
            <a:avLst/>
          </a:prstGeom>
        </p:spPr>
      </p:pic>
      <p:sp>
        <p:nvSpPr>
          <p:cNvPr id="31" name="Title 1">
            <a:extLst>
              <a:ext uri="{FF2B5EF4-FFF2-40B4-BE49-F238E27FC236}">
                <a16:creationId xmlns:a16="http://schemas.microsoft.com/office/drawing/2014/main" id="{D626707A-22EE-1F4C-99A7-1D5605AD95A5}"/>
              </a:ext>
            </a:extLst>
          </p:cNvPr>
          <p:cNvSpPr>
            <a:spLocks noGrp="1"/>
          </p:cNvSpPr>
          <p:nvPr>
            <p:ph type="title" hasCustomPrompt="1"/>
          </p:nvPr>
        </p:nvSpPr>
        <p:spPr>
          <a:xfrm>
            <a:off x="464087" y="813063"/>
            <a:ext cx="5274309" cy="2219066"/>
          </a:xfrm>
        </p:spPr>
        <p:txBody>
          <a:bodyPr anchor="ctr">
            <a:normAutofit/>
          </a:bodyPr>
          <a:lstStyle>
            <a:lvl1pPr>
              <a:defRPr sz="4400" b="1" i="0">
                <a:solidFill>
                  <a:schemeClr val="tx1"/>
                </a:solidFill>
                <a:latin typeface="Calibri" panose="020F0502020204030204" pitchFamily="34" charset="0"/>
                <a:cs typeface="Calibri" panose="020F0502020204030204" pitchFamily="34" charset="0"/>
              </a:defRPr>
            </a:lvl1pPr>
          </a:lstStyle>
          <a:p>
            <a:r>
              <a:rPr lang="en-GB" dirty="0" err="1"/>
              <a:t>Kiitosteksti</a:t>
            </a:r>
            <a:r>
              <a:rPr lang="en-GB" dirty="0"/>
              <a:t> </a:t>
            </a:r>
            <a:r>
              <a:rPr lang="en-GB" dirty="0" err="1"/>
              <a:t>tähän</a:t>
            </a:r>
            <a:endParaRPr lang="en-FI" dirty="0"/>
          </a:p>
        </p:txBody>
      </p:sp>
      <p:pic>
        <p:nvPicPr>
          <p:cNvPr id="3" name="Picture 2" descr="A picture containing text&#10;&#10;Description automatically generated">
            <a:extLst>
              <a:ext uri="{FF2B5EF4-FFF2-40B4-BE49-F238E27FC236}">
                <a16:creationId xmlns:a16="http://schemas.microsoft.com/office/drawing/2014/main" id="{2FAEAF18-FB3B-4517-A73A-E680EE17C7F9}"/>
              </a:ext>
            </a:extLst>
          </p:cNvPr>
          <p:cNvPicPr>
            <a:picLocks noChangeAspect="1"/>
          </p:cNvPicPr>
          <p:nvPr userDrawn="1"/>
        </p:nvPicPr>
        <p:blipFill>
          <a:blip r:embed="rId3"/>
          <a:stretch>
            <a:fillRect/>
          </a:stretch>
        </p:blipFill>
        <p:spPr>
          <a:xfrm>
            <a:off x="6727094" y="423575"/>
            <a:ext cx="5052287" cy="5491127"/>
          </a:xfrm>
          <a:prstGeom prst="rect">
            <a:avLst/>
          </a:prstGeom>
        </p:spPr>
      </p:pic>
      <p:pic>
        <p:nvPicPr>
          <p:cNvPr id="4" name="Picture 3">
            <a:extLst>
              <a:ext uri="{FF2B5EF4-FFF2-40B4-BE49-F238E27FC236}">
                <a16:creationId xmlns:a16="http://schemas.microsoft.com/office/drawing/2014/main" id="{EF4033A6-F909-FCFD-326C-245D16FE8B17}"/>
              </a:ext>
            </a:extLst>
          </p:cNvPr>
          <p:cNvPicPr>
            <a:picLocks noChangeAspect="1"/>
          </p:cNvPicPr>
          <p:nvPr userDrawn="1"/>
        </p:nvPicPr>
        <p:blipFill>
          <a:blip r:embed="rId4"/>
          <a:stretch>
            <a:fillRect/>
          </a:stretch>
        </p:blipFill>
        <p:spPr>
          <a:xfrm>
            <a:off x="521772" y="5679960"/>
            <a:ext cx="2942426" cy="935692"/>
          </a:xfrm>
          <a:prstGeom prst="rect">
            <a:avLst/>
          </a:prstGeom>
        </p:spPr>
      </p:pic>
      <p:pic>
        <p:nvPicPr>
          <p:cNvPr id="6" name="Picture 5" descr="Chart&#10;&#10;Description automatically generated">
            <a:extLst>
              <a:ext uri="{FF2B5EF4-FFF2-40B4-BE49-F238E27FC236}">
                <a16:creationId xmlns:a16="http://schemas.microsoft.com/office/drawing/2014/main" id="{20F65FF3-554E-873A-6B94-5379969C922A}"/>
              </a:ext>
            </a:extLst>
          </p:cNvPr>
          <p:cNvPicPr>
            <a:picLocks noChangeAspect="1"/>
          </p:cNvPicPr>
          <p:nvPr userDrawn="1"/>
        </p:nvPicPr>
        <p:blipFill>
          <a:blip r:embed="rId5"/>
          <a:stretch>
            <a:fillRect/>
          </a:stretch>
        </p:blipFill>
        <p:spPr>
          <a:xfrm>
            <a:off x="0" y="1997363"/>
            <a:ext cx="12192000" cy="2863273"/>
          </a:xfrm>
          <a:prstGeom prst="rect">
            <a:avLst/>
          </a:prstGeom>
        </p:spPr>
      </p:pic>
      <p:sp>
        <p:nvSpPr>
          <p:cNvPr id="5" name="TextBox 4">
            <a:extLst>
              <a:ext uri="{FF2B5EF4-FFF2-40B4-BE49-F238E27FC236}">
                <a16:creationId xmlns:a16="http://schemas.microsoft.com/office/drawing/2014/main" id="{8B363445-CC1A-DA0E-3E04-AF45E8244B80}"/>
              </a:ext>
            </a:extLst>
          </p:cNvPr>
          <p:cNvSpPr txBox="1"/>
          <p:nvPr userDrawn="1"/>
        </p:nvSpPr>
        <p:spPr>
          <a:xfrm>
            <a:off x="8222474" y="6084425"/>
            <a:ext cx="3447754" cy="393698"/>
          </a:xfrm>
          <a:prstGeom prst="rect">
            <a:avLst/>
          </a:prstGeom>
          <a:noFill/>
        </p:spPr>
        <p:txBody>
          <a:bodyPr wrap="square" rtlCol="0">
            <a:spAutoFit/>
          </a:bodyPr>
          <a:lstStyle/>
          <a:p>
            <a:pPr algn="l">
              <a:lnSpc>
                <a:spcPct val="120000"/>
              </a:lnSpc>
            </a:pPr>
            <a:r>
              <a:rPr lang="fi-FI" sz="1800" u="sng" dirty="0">
                <a:solidFill>
                  <a:srgbClr val="242424"/>
                </a:solidFill>
                <a:effectLst/>
                <a:latin typeface="Segoe UI" panose="020B0502040204020203" pitchFamily="34" charset="0"/>
                <a:ea typeface="Calibri" panose="020F0502020204030204" pitchFamily="34" charset="0"/>
                <a:hlinkClick r:id="rId6"/>
              </a:rPr>
              <a:t>www.motiva.fi/onkoenergiaa</a:t>
            </a:r>
            <a:r>
              <a:rPr lang="fi-FI" sz="1800" dirty="0">
                <a:solidFill>
                  <a:srgbClr val="242424"/>
                </a:solidFill>
                <a:effectLst/>
                <a:latin typeface="Segoe UI" panose="020B0502040204020203" pitchFamily="34" charset="0"/>
                <a:ea typeface="Calibri" panose="020F0502020204030204" pitchFamily="34" charset="0"/>
              </a:rPr>
              <a:t> </a:t>
            </a:r>
            <a:endParaRPr lang="en-FI" dirty="0">
              <a:latin typeface="Lucida Sans" panose="020B0602030504020204" pitchFamily="34" charset="77"/>
            </a:endParaRPr>
          </a:p>
        </p:txBody>
      </p:sp>
    </p:spTree>
    <p:extLst>
      <p:ext uri="{BB962C8B-B14F-4D97-AF65-F5344CB8AC3E}">
        <p14:creationId xmlns:p14="http://schemas.microsoft.com/office/powerpoint/2010/main" val="97553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1C9581-571D-3885-DD1E-0BF78E77C12C}"/>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8859520" y="5569449"/>
            <a:ext cx="2687320" cy="724671"/>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32948"/>
            <a:ext cx="2507634" cy="399405"/>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2000" noProof="0" dirty="0">
                <a:solidFill>
                  <a:schemeClr val="tx1"/>
                </a:solidFill>
              </a:rPr>
              <a:t>www.motiva.fi</a:t>
            </a:r>
          </a:p>
        </p:txBody>
      </p:sp>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2608575" y="1279800"/>
            <a:ext cx="6974849" cy="1257783"/>
          </a:xfrm>
        </p:spPr>
        <p:txBody>
          <a:bodyPr anchor="ctr">
            <a:normAutofit/>
          </a:bodyPr>
          <a:lstStyle>
            <a:lvl1pPr>
              <a:defRPr sz="4400" b="1" i="0">
                <a:solidFill>
                  <a:schemeClr val="tx1"/>
                </a:solidFill>
                <a:latin typeface="+mn-lt"/>
              </a:defRPr>
            </a:lvl1pPr>
          </a:lstStyle>
          <a:p>
            <a:r>
              <a:rPr lang="en-GB" dirty="0" err="1"/>
              <a:t>Napsauta</a:t>
            </a:r>
            <a:r>
              <a:rPr lang="en-GB" dirty="0"/>
              <a:t> </a:t>
            </a:r>
            <a:r>
              <a:rPr lang="en-GB" dirty="0" err="1"/>
              <a:t>välisivun</a:t>
            </a:r>
            <a:r>
              <a:rPr lang="en-GB" dirty="0"/>
              <a:t> </a:t>
            </a:r>
            <a:br>
              <a:rPr lang="en-GB" dirty="0"/>
            </a:br>
            <a:r>
              <a:rPr lang="en-GB" dirty="0" err="1"/>
              <a:t>otsikko</a:t>
            </a:r>
            <a:r>
              <a:rPr lang="en-GB" dirty="0"/>
              <a:t> </a:t>
            </a:r>
            <a:r>
              <a:rPr lang="en-GB" dirty="0" err="1"/>
              <a:t>tähän</a:t>
            </a:r>
            <a:endParaRPr lang="en-FI" dirty="0"/>
          </a:p>
        </p:txBody>
      </p:sp>
      <p:sp>
        <p:nvSpPr>
          <p:cNvPr id="16" name="Date Placeholder 3">
            <a:extLst>
              <a:ext uri="{FF2B5EF4-FFF2-40B4-BE49-F238E27FC236}">
                <a16:creationId xmlns:a16="http://schemas.microsoft.com/office/drawing/2014/main" id="{90E6ADFF-4AB4-EB48-9B01-D6D45427D8C0}"/>
              </a:ext>
            </a:extLst>
          </p:cNvPr>
          <p:cNvSpPr>
            <a:spLocks noGrp="1"/>
          </p:cNvSpPr>
          <p:nvPr>
            <p:ph type="dt" sz="half" idx="10"/>
          </p:nvPr>
        </p:nvSpPr>
        <p:spPr>
          <a:xfrm>
            <a:off x="2737718" y="6421391"/>
            <a:ext cx="1690564" cy="365125"/>
          </a:xfrm>
          <a:prstGeom prst="rect">
            <a:avLst/>
          </a:prstGeom>
        </p:spPr>
        <p:txBody>
          <a:bodyPr/>
          <a:lstStyle>
            <a:lvl1pPr algn="r">
              <a:defRPr sz="1400">
                <a:solidFill>
                  <a:schemeClr val="bg1"/>
                </a:solidFill>
              </a:defRPr>
            </a:lvl1pPr>
          </a:lstStyle>
          <a:p>
            <a:fld id="{1D7B3012-2F65-574A-B432-2901C5E12872}" type="datetime1">
              <a:rPr lang="fi-FI" smtClean="0"/>
              <a:pPr/>
              <a:t>3.1.2023</a:t>
            </a:fld>
            <a:endParaRPr lang="en-FI"/>
          </a:p>
        </p:txBody>
      </p:sp>
      <p:sp>
        <p:nvSpPr>
          <p:cNvPr id="17" name="Footer Placeholder 4">
            <a:extLst>
              <a:ext uri="{FF2B5EF4-FFF2-40B4-BE49-F238E27FC236}">
                <a16:creationId xmlns:a16="http://schemas.microsoft.com/office/drawing/2014/main" id="{14F45014-0F91-9A4D-B28F-2CB1B9BC8FDD}"/>
              </a:ext>
            </a:extLst>
          </p:cNvPr>
          <p:cNvSpPr>
            <a:spLocks noGrp="1"/>
          </p:cNvSpPr>
          <p:nvPr>
            <p:ph type="ftr" sz="quarter" idx="11"/>
          </p:nvPr>
        </p:nvSpPr>
        <p:spPr>
          <a:xfrm>
            <a:off x="4598222" y="6414442"/>
            <a:ext cx="6511852" cy="365125"/>
          </a:xfrm>
          <a:prstGeom prst="rect">
            <a:avLst/>
          </a:prstGeom>
        </p:spPr>
        <p:txBody>
          <a:bodyPr/>
          <a:lstStyle>
            <a:lvl1pPr>
              <a:defRPr sz="1400">
                <a:solidFill>
                  <a:schemeClr val="bg1"/>
                </a:solidFill>
              </a:defRPr>
            </a:lvl1pPr>
          </a:lstStyle>
          <a:p>
            <a:endParaRPr lang="fi-FI" noProof="0"/>
          </a:p>
        </p:txBody>
      </p:sp>
      <p:pic>
        <p:nvPicPr>
          <p:cNvPr id="4" name="Picture 3" descr="A picture containing background pattern&#10;&#10;Description automatically generated">
            <a:extLst>
              <a:ext uri="{FF2B5EF4-FFF2-40B4-BE49-F238E27FC236}">
                <a16:creationId xmlns:a16="http://schemas.microsoft.com/office/drawing/2014/main" id="{E878160D-5CD1-B802-DE86-35754EDCD6A3}"/>
              </a:ext>
            </a:extLst>
          </p:cNvPr>
          <p:cNvPicPr>
            <a:picLocks noChangeAspect="1"/>
          </p:cNvPicPr>
          <p:nvPr userDrawn="1"/>
        </p:nvPicPr>
        <p:blipFill rotWithShape="1">
          <a:blip r:embed="rId3"/>
          <a:srcRect l="27002" r="27845" b="67632"/>
          <a:stretch/>
        </p:blipFill>
        <p:spPr>
          <a:xfrm>
            <a:off x="0" y="365760"/>
            <a:ext cx="12192000" cy="538031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ADC3340-4B47-A754-15B0-9AF1E6B2A997}"/>
              </a:ext>
            </a:extLst>
          </p:cNvPr>
          <p:cNvPicPr>
            <a:picLocks noChangeAspect="1"/>
          </p:cNvPicPr>
          <p:nvPr userDrawn="1"/>
        </p:nvPicPr>
        <p:blipFill>
          <a:blip r:embed="rId4"/>
          <a:stretch>
            <a:fillRect/>
          </a:stretch>
        </p:blipFill>
        <p:spPr>
          <a:xfrm>
            <a:off x="5723643" y="5464851"/>
            <a:ext cx="3007987" cy="956540"/>
          </a:xfrm>
          <a:prstGeom prst="rect">
            <a:avLst/>
          </a:prstGeom>
        </p:spPr>
      </p:pic>
    </p:spTree>
    <p:extLst>
      <p:ext uri="{BB962C8B-B14F-4D97-AF65-F5344CB8AC3E}">
        <p14:creationId xmlns:p14="http://schemas.microsoft.com/office/powerpoint/2010/main" val="413937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kansi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1C9581-571D-3885-DD1E-0BF78E77C12C}"/>
              </a:ext>
            </a:extLst>
          </p:cNvPr>
          <p:cNvSpPr/>
          <p:nvPr userDrawn="1"/>
        </p:nvSpPr>
        <p:spPr>
          <a:xfrm>
            <a:off x="0" y="0"/>
            <a:ext cx="12192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8859520" y="5569449"/>
            <a:ext cx="2687320" cy="724671"/>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32948"/>
            <a:ext cx="2507634" cy="399405"/>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2000" noProof="0" dirty="0">
                <a:solidFill>
                  <a:schemeClr val="tx1"/>
                </a:solidFill>
              </a:rPr>
              <a:t>www.motiva.fi</a:t>
            </a:r>
          </a:p>
        </p:txBody>
      </p:sp>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2608575" y="1279800"/>
            <a:ext cx="6974849" cy="1257783"/>
          </a:xfrm>
        </p:spPr>
        <p:txBody>
          <a:bodyPr anchor="ctr">
            <a:normAutofit/>
          </a:bodyPr>
          <a:lstStyle>
            <a:lvl1pPr>
              <a:defRPr sz="4400" b="1" i="0">
                <a:solidFill>
                  <a:schemeClr val="tx1"/>
                </a:solidFill>
                <a:latin typeface="+mn-lt"/>
              </a:defRPr>
            </a:lvl1pPr>
          </a:lstStyle>
          <a:p>
            <a:r>
              <a:rPr lang="en-GB" dirty="0" err="1"/>
              <a:t>Napsauta</a:t>
            </a:r>
            <a:r>
              <a:rPr lang="en-GB" dirty="0"/>
              <a:t> </a:t>
            </a:r>
            <a:r>
              <a:rPr lang="en-GB" dirty="0" err="1"/>
              <a:t>välisivun</a:t>
            </a:r>
            <a:r>
              <a:rPr lang="en-GB" dirty="0"/>
              <a:t> </a:t>
            </a:r>
            <a:br>
              <a:rPr lang="en-GB" dirty="0"/>
            </a:br>
            <a:r>
              <a:rPr lang="en-GB" dirty="0" err="1"/>
              <a:t>otsikko</a:t>
            </a:r>
            <a:r>
              <a:rPr lang="en-GB" dirty="0"/>
              <a:t> </a:t>
            </a:r>
            <a:r>
              <a:rPr lang="en-GB" dirty="0" err="1"/>
              <a:t>tähän</a:t>
            </a:r>
            <a:endParaRPr lang="en-FI" dirty="0"/>
          </a:p>
        </p:txBody>
      </p:sp>
      <p:sp>
        <p:nvSpPr>
          <p:cNvPr id="16" name="Date Placeholder 3">
            <a:extLst>
              <a:ext uri="{FF2B5EF4-FFF2-40B4-BE49-F238E27FC236}">
                <a16:creationId xmlns:a16="http://schemas.microsoft.com/office/drawing/2014/main" id="{90E6ADFF-4AB4-EB48-9B01-D6D45427D8C0}"/>
              </a:ext>
            </a:extLst>
          </p:cNvPr>
          <p:cNvSpPr>
            <a:spLocks noGrp="1"/>
          </p:cNvSpPr>
          <p:nvPr>
            <p:ph type="dt" sz="half" idx="10"/>
          </p:nvPr>
        </p:nvSpPr>
        <p:spPr>
          <a:xfrm>
            <a:off x="2737718" y="6421391"/>
            <a:ext cx="1690564" cy="365125"/>
          </a:xfrm>
          <a:prstGeom prst="rect">
            <a:avLst/>
          </a:prstGeom>
        </p:spPr>
        <p:txBody>
          <a:bodyPr/>
          <a:lstStyle>
            <a:lvl1pPr algn="r">
              <a:defRPr sz="1400">
                <a:solidFill>
                  <a:schemeClr val="bg1"/>
                </a:solidFill>
              </a:defRPr>
            </a:lvl1pPr>
          </a:lstStyle>
          <a:p>
            <a:fld id="{1D7B3012-2F65-574A-B432-2901C5E12872}" type="datetime1">
              <a:rPr lang="fi-FI" smtClean="0"/>
              <a:pPr/>
              <a:t>3.1.2023</a:t>
            </a:fld>
            <a:endParaRPr lang="en-FI"/>
          </a:p>
        </p:txBody>
      </p:sp>
      <p:sp>
        <p:nvSpPr>
          <p:cNvPr id="17" name="Footer Placeholder 4">
            <a:extLst>
              <a:ext uri="{FF2B5EF4-FFF2-40B4-BE49-F238E27FC236}">
                <a16:creationId xmlns:a16="http://schemas.microsoft.com/office/drawing/2014/main" id="{14F45014-0F91-9A4D-B28F-2CB1B9BC8FDD}"/>
              </a:ext>
            </a:extLst>
          </p:cNvPr>
          <p:cNvSpPr>
            <a:spLocks noGrp="1"/>
          </p:cNvSpPr>
          <p:nvPr>
            <p:ph type="ftr" sz="quarter" idx="11"/>
          </p:nvPr>
        </p:nvSpPr>
        <p:spPr>
          <a:xfrm>
            <a:off x="4598222" y="6414442"/>
            <a:ext cx="6511852" cy="365125"/>
          </a:xfrm>
          <a:prstGeom prst="rect">
            <a:avLst/>
          </a:prstGeom>
        </p:spPr>
        <p:txBody>
          <a:bodyPr/>
          <a:lstStyle>
            <a:lvl1pPr>
              <a:defRPr sz="1400">
                <a:solidFill>
                  <a:schemeClr val="bg1"/>
                </a:solidFill>
              </a:defRPr>
            </a:lvl1pPr>
          </a:lstStyle>
          <a:p>
            <a:endParaRPr lang="fi-FI" noProof="0"/>
          </a:p>
        </p:txBody>
      </p:sp>
      <p:pic>
        <p:nvPicPr>
          <p:cNvPr id="4" name="Picture 3" descr="A picture containing background pattern&#10;&#10;Description automatically generated">
            <a:extLst>
              <a:ext uri="{FF2B5EF4-FFF2-40B4-BE49-F238E27FC236}">
                <a16:creationId xmlns:a16="http://schemas.microsoft.com/office/drawing/2014/main" id="{E878160D-5CD1-B802-DE86-35754EDCD6A3}"/>
              </a:ext>
            </a:extLst>
          </p:cNvPr>
          <p:cNvPicPr>
            <a:picLocks noChangeAspect="1"/>
          </p:cNvPicPr>
          <p:nvPr userDrawn="1"/>
        </p:nvPicPr>
        <p:blipFill rotWithShape="1">
          <a:blip r:embed="rId3"/>
          <a:srcRect l="27002" r="27845" b="67632"/>
          <a:stretch/>
        </p:blipFill>
        <p:spPr>
          <a:xfrm>
            <a:off x="0" y="365760"/>
            <a:ext cx="12192000" cy="5380319"/>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61FF7F3C-5B77-36F1-A303-2CBAA8B9E092}"/>
              </a:ext>
            </a:extLst>
          </p:cNvPr>
          <p:cNvPicPr>
            <a:picLocks noChangeAspect="1"/>
          </p:cNvPicPr>
          <p:nvPr userDrawn="1"/>
        </p:nvPicPr>
        <p:blipFill>
          <a:blip r:embed="rId4"/>
          <a:stretch>
            <a:fillRect/>
          </a:stretch>
        </p:blipFill>
        <p:spPr>
          <a:xfrm>
            <a:off x="5723643" y="5464851"/>
            <a:ext cx="3007987" cy="956540"/>
          </a:xfrm>
          <a:prstGeom prst="rect">
            <a:avLst/>
          </a:prstGeom>
        </p:spPr>
      </p:pic>
    </p:spTree>
    <p:extLst>
      <p:ext uri="{BB962C8B-B14F-4D97-AF65-F5344CB8AC3E}">
        <p14:creationId xmlns:p14="http://schemas.microsoft.com/office/powerpoint/2010/main" val="19497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kansi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1C9581-571D-3885-DD1E-0BF78E77C12C}"/>
              </a:ext>
            </a:extLst>
          </p:cNvPr>
          <p:cNvSpPr/>
          <p:nvPr userDrawn="1"/>
        </p:nvSpPr>
        <p:spPr>
          <a:xfrm>
            <a:off x="0" y="0"/>
            <a:ext cx="12192000" cy="6858000"/>
          </a:xfrm>
          <a:prstGeom prst="rect">
            <a:avLst/>
          </a:prstGeom>
          <a:solidFill>
            <a:srgbClr val="19E0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8859520" y="5569449"/>
            <a:ext cx="2687320" cy="724671"/>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32948"/>
            <a:ext cx="2507634" cy="399405"/>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2000" noProof="0" dirty="0">
                <a:solidFill>
                  <a:schemeClr val="tx1"/>
                </a:solidFill>
              </a:rPr>
              <a:t>www.motiva.fi</a:t>
            </a:r>
          </a:p>
        </p:txBody>
      </p:sp>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2608575" y="1279800"/>
            <a:ext cx="6974849" cy="1257783"/>
          </a:xfrm>
        </p:spPr>
        <p:txBody>
          <a:bodyPr anchor="ctr">
            <a:normAutofit/>
          </a:bodyPr>
          <a:lstStyle>
            <a:lvl1pPr>
              <a:defRPr sz="4400" b="1" i="0">
                <a:solidFill>
                  <a:schemeClr val="tx1"/>
                </a:solidFill>
                <a:latin typeface="+mn-lt"/>
              </a:defRPr>
            </a:lvl1pPr>
          </a:lstStyle>
          <a:p>
            <a:r>
              <a:rPr lang="en-GB" dirty="0" err="1"/>
              <a:t>Napsauta</a:t>
            </a:r>
            <a:r>
              <a:rPr lang="en-GB" dirty="0"/>
              <a:t> </a:t>
            </a:r>
            <a:r>
              <a:rPr lang="en-GB" dirty="0" err="1"/>
              <a:t>välisivun</a:t>
            </a:r>
            <a:r>
              <a:rPr lang="en-GB" dirty="0"/>
              <a:t> </a:t>
            </a:r>
            <a:br>
              <a:rPr lang="en-GB" dirty="0"/>
            </a:br>
            <a:r>
              <a:rPr lang="en-GB" dirty="0" err="1"/>
              <a:t>otsikko</a:t>
            </a:r>
            <a:r>
              <a:rPr lang="en-GB" dirty="0"/>
              <a:t> </a:t>
            </a:r>
            <a:r>
              <a:rPr lang="en-GB" dirty="0" err="1"/>
              <a:t>tähän</a:t>
            </a:r>
            <a:endParaRPr lang="en-FI" dirty="0"/>
          </a:p>
        </p:txBody>
      </p:sp>
      <p:sp>
        <p:nvSpPr>
          <p:cNvPr id="16" name="Date Placeholder 3">
            <a:extLst>
              <a:ext uri="{FF2B5EF4-FFF2-40B4-BE49-F238E27FC236}">
                <a16:creationId xmlns:a16="http://schemas.microsoft.com/office/drawing/2014/main" id="{90E6ADFF-4AB4-EB48-9B01-D6D45427D8C0}"/>
              </a:ext>
            </a:extLst>
          </p:cNvPr>
          <p:cNvSpPr>
            <a:spLocks noGrp="1"/>
          </p:cNvSpPr>
          <p:nvPr>
            <p:ph type="dt" sz="half" idx="10"/>
          </p:nvPr>
        </p:nvSpPr>
        <p:spPr>
          <a:xfrm>
            <a:off x="2737718" y="6421391"/>
            <a:ext cx="1690564" cy="365125"/>
          </a:xfrm>
          <a:prstGeom prst="rect">
            <a:avLst/>
          </a:prstGeom>
        </p:spPr>
        <p:txBody>
          <a:bodyPr/>
          <a:lstStyle>
            <a:lvl1pPr algn="r">
              <a:defRPr sz="1400">
                <a:solidFill>
                  <a:schemeClr val="bg1"/>
                </a:solidFill>
              </a:defRPr>
            </a:lvl1pPr>
          </a:lstStyle>
          <a:p>
            <a:fld id="{1D7B3012-2F65-574A-B432-2901C5E12872}" type="datetime1">
              <a:rPr lang="fi-FI" smtClean="0"/>
              <a:pPr/>
              <a:t>3.1.2023</a:t>
            </a:fld>
            <a:endParaRPr lang="en-FI"/>
          </a:p>
        </p:txBody>
      </p:sp>
      <p:sp>
        <p:nvSpPr>
          <p:cNvPr id="17" name="Footer Placeholder 4">
            <a:extLst>
              <a:ext uri="{FF2B5EF4-FFF2-40B4-BE49-F238E27FC236}">
                <a16:creationId xmlns:a16="http://schemas.microsoft.com/office/drawing/2014/main" id="{14F45014-0F91-9A4D-B28F-2CB1B9BC8FDD}"/>
              </a:ext>
            </a:extLst>
          </p:cNvPr>
          <p:cNvSpPr>
            <a:spLocks noGrp="1"/>
          </p:cNvSpPr>
          <p:nvPr>
            <p:ph type="ftr" sz="quarter" idx="11"/>
          </p:nvPr>
        </p:nvSpPr>
        <p:spPr>
          <a:xfrm>
            <a:off x="4598222" y="6414442"/>
            <a:ext cx="6511852" cy="365125"/>
          </a:xfrm>
          <a:prstGeom prst="rect">
            <a:avLst/>
          </a:prstGeom>
        </p:spPr>
        <p:txBody>
          <a:bodyPr/>
          <a:lstStyle>
            <a:lvl1pPr>
              <a:defRPr sz="1400">
                <a:solidFill>
                  <a:schemeClr val="bg1"/>
                </a:solidFill>
              </a:defRPr>
            </a:lvl1pPr>
          </a:lstStyle>
          <a:p>
            <a:endParaRPr lang="fi-FI" noProof="0"/>
          </a:p>
        </p:txBody>
      </p:sp>
      <p:pic>
        <p:nvPicPr>
          <p:cNvPr id="4" name="Picture 3" descr="A picture containing background pattern&#10;&#10;Description automatically generated">
            <a:extLst>
              <a:ext uri="{FF2B5EF4-FFF2-40B4-BE49-F238E27FC236}">
                <a16:creationId xmlns:a16="http://schemas.microsoft.com/office/drawing/2014/main" id="{E878160D-5CD1-B802-DE86-35754EDCD6A3}"/>
              </a:ext>
            </a:extLst>
          </p:cNvPr>
          <p:cNvPicPr>
            <a:picLocks noChangeAspect="1"/>
          </p:cNvPicPr>
          <p:nvPr userDrawn="1"/>
        </p:nvPicPr>
        <p:blipFill rotWithShape="1">
          <a:blip r:embed="rId3"/>
          <a:srcRect l="27002" r="27845" b="67632"/>
          <a:stretch/>
        </p:blipFill>
        <p:spPr>
          <a:xfrm>
            <a:off x="0" y="365760"/>
            <a:ext cx="12192000" cy="5380319"/>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D6F1A963-EBC4-753B-148B-A4992196B829}"/>
              </a:ext>
            </a:extLst>
          </p:cNvPr>
          <p:cNvPicPr>
            <a:picLocks noChangeAspect="1"/>
          </p:cNvPicPr>
          <p:nvPr userDrawn="1"/>
        </p:nvPicPr>
        <p:blipFill>
          <a:blip r:embed="rId4"/>
          <a:stretch>
            <a:fillRect/>
          </a:stretch>
        </p:blipFill>
        <p:spPr>
          <a:xfrm>
            <a:off x="5723643" y="5464851"/>
            <a:ext cx="3007987" cy="956540"/>
          </a:xfrm>
          <a:prstGeom prst="rect">
            <a:avLst/>
          </a:prstGeom>
        </p:spPr>
      </p:pic>
    </p:spTree>
    <p:extLst>
      <p:ext uri="{BB962C8B-B14F-4D97-AF65-F5344CB8AC3E}">
        <p14:creationId xmlns:p14="http://schemas.microsoft.com/office/powerpoint/2010/main" val="58349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kansi_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FAA1E96-F573-933D-5D20-3DF2FE90EAC1}"/>
              </a:ext>
            </a:extLst>
          </p:cNvPr>
          <p:cNvPicPr>
            <a:picLocks noChangeAspect="1"/>
          </p:cNvPicPr>
          <p:nvPr userDrawn="1"/>
        </p:nvPicPr>
        <p:blipFill rotWithShape="1">
          <a:blip r:embed="rId2"/>
          <a:srcRect r="27859"/>
          <a:stretch/>
        </p:blipFill>
        <p:spPr>
          <a:xfrm>
            <a:off x="0" y="0"/>
            <a:ext cx="4947385" cy="6858000"/>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32948"/>
            <a:ext cx="2507634" cy="399405"/>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2000" dirty="0">
                <a:solidFill>
                  <a:schemeClr val="tx1"/>
                </a:solidFill>
              </a:rPr>
              <a:t>www.motiva.fi</a:t>
            </a:r>
          </a:p>
        </p:txBody>
      </p:sp>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4571991" y="1633923"/>
            <a:ext cx="7013303" cy="1235111"/>
          </a:xfrm>
        </p:spPr>
        <p:txBody>
          <a:bodyPr anchor="ctr">
            <a:normAutofit/>
          </a:bodyPr>
          <a:lstStyle>
            <a:lvl1pPr>
              <a:defRPr sz="4400" b="1" i="0" spc="-200" baseline="0">
                <a:solidFill>
                  <a:schemeClr val="tx2"/>
                </a:solidFill>
                <a:latin typeface="+mn-lt"/>
              </a:defRPr>
            </a:lvl1pPr>
          </a:lstStyle>
          <a:p>
            <a:r>
              <a:rPr lang="en-GB" dirty="0" err="1"/>
              <a:t>Napsauta</a:t>
            </a:r>
            <a:r>
              <a:rPr lang="en-GB" dirty="0"/>
              <a:t> </a:t>
            </a:r>
            <a:r>
              <a:rPr lang="en-GB" dirty="0" err="1"/>
              <a:t>välisivun</a:t>
            </a:r>
            <a:r>
              <a:rPr lang="en-GB" dirty="0"/>
              <a:t> </a:t>
            </a:r>
            <a:br>
              <a:rPr lang="en-GB" dirty="0"/>
            </a:br>
            <a:r>
              <a:rPr lang="en-GB" dirty="0" err="1"/>
              <a:t>otsikko</a:t>
            </a:r>
            <a:r>
              <a:rPr lang="en-GB" dirty="0"/>
              <a:t> </a:t>
            </a:r>
            <a:r>
              <a:rPr lang="en-GB" dirty="0" err="1"/>
              <a:t>tähän</a:t>
            </a:r>
            <a:endParaRPr lang="en-FI" dirty="0"/>
          </a:p>
        </p:txBody>
      </p:sp>
      <p:sp>
        <p:nvSpPr>
          <p:cNvPr id="17" name="Date Placeholder 3">
            <a:extLst>
              <a:ext uri="{FF2B5EF4-FFF2-40B4-BE49-F238E27FC236}">
                <a16:creationId xmlns:a16="http://schemas.microsoft.com/office/drawing/2014/main" id="{B0563ACC-3BA1-2D46-87F3-1D30B5E843BC}"/>
              </a:ext>
            </a:extLst>
          </p:cNvPr>
          <p:cNvSpPr>
            <a:spLocks noGrp="1"/>
          </p:cNvSpPr>
          <p:nvPr>
            <p:ph type="dt" sz="half" idx="10"/>
          </p:nvPr>
        </p:nvSpPr>
        <p:spPr>
          <a:xfrm>
            <a:off x="2298032" y="6421391"/>
            <a:ext cx="2130250" cy="365125"/>
          </a:xfrm>
          <a:prstGeom prst="rect">
            <a:avLst/>
          </a:prstGeom>
        </p:spPr>
        <p:txBody>
          <a:bodyPr/>
          <a:lstStyle>
            <a:lvl1pPr algn="r">
              <a:defRPr sz="1400">
                <a:solidFill>
                  <a:schemeClr val="bg1"/>
                </a:solidFill>
              </a:defRPr>
            </a:lvl1pPr>
          </a:lstStyle>
          <a:p>
            <a:fld id="{E7355B98-0189-2645-874B-670DC8E2604A}" type="datetime1">
              <a:rPr lang="fi-FI" smtClean="0"/>
              <a:pPr/>
              <a:t>3.1.2023</a:t>
            </a:fld>
            <a:endParaRPr lang="en-FI" dirty="0"/>
          </a:p>
        </p:txBody>
      </p:sp>
      <p:sp>
        <p:nvSpPr>
          <p:cNvPr id="27" name="Footer Placeholder 4">
            <a:extLst>
              <a:ext uri="{FF2B5EF4-FFF2-40B4-BE49-F238E27FC236}">
                <a16:creationId xmlns:a16="http://schemas.microsoft.com/office/drawing/2014/main" id="{8006B228-EDE7-4D48-B43F-9CFCFCF91BEA}"/>
              </a:ext>
            </a:extLst>
          </p:cNvPr>
          <p:cNvSpPr>
            <a:spLocks noGrp="1"/>
          </p:cNvSpPr>
          <p:nvPr>
            <p:ph type="ftr" sz="quarter" idx="11"/>
          </p:nvPr>
        </p:nvSpPr>
        <p:spPr>
          <a:xfrm>
            <a:off x="4598222" y="6414442"/>
            <a:ext cx="6511852" cy="365125"/>
          </a:xfrm>
          <a:prstGeom prst="rect">
            <a:avLst/>
          </a:prstGeom>
        </p:spPr>
        <p:txBody>
          <a:bodyPr/>
          <a:lstStyle>
            <a:lvl1pPr>
              <a:defRPr sz="1400">
                <a:solidFill>
                  <a:schemeClr val="tx2"/>
                </a:solidFill>
              </a:defRPr>
            </a:lvl1pPr>
          </a:lstStyle>
          <a:p>
            <a:endParaRPr lang="en-FI"/>
          </a:p>
        </p:txBody>
      </p:sp>
      <p:sp>
        <p:nvSpPr>
          <p:cNvPr id="3" name="Tekstin paikkamerkki 2">
            <a:extLst>
              <a:ext uri="{FF2B5EF4-FFF2-40B4-BE49-F238E27FC236}">
                <a16:creationId xmlns:a16="http://schemas.microsoft.com/office/drawing/2014/main" id="{DFD0B06F-7453-47BF-8495-200DBFFC7F37}"/>
              </a:ext>
            </a:extLst>
          </p:cNvPr>
          <p:cNvSpPr>
            <a:spLocks noGrp="1"/>
          </p:cNvSpPr>
          <p:nvPr>
            <p:ph type="body" sz="quarter" idx="12" hasCustomPrompt="1"/>
          </p:nvPr>
        </p:nvSpPr>
        <p:spPr>
          <a:xfrm>
            <a:off x="4572000" y="2869034"/>
            <a:ext cx="7013575" cy="1678408"/>
          </a:xfrm>
        </p:spPr>
        <p:txBody>
          <a:bodyPr/>
          <a:lstStyle>
            <a:lvl1pPr marL="0" indent="0" algn="ctr">
              <a:buNone/>
              <a:defRPr sz="2400" b="0" cap="all" baseline="0">
                <a:solidFill>
                  <a:schemeClr val="bg1">
                    <a:lumMod val="50000"/>
                  </a:schemeClr>
                </a:solidFill>
              </a:defRPr>
            </a:lvl1pPr>
          </a:lstStyle>
          <a:p>
            <a:pPr lvl="0"/>
            <a:r>
              <a:rPr lang="fi-FI" dirty="0"/>
              <a:t>Napsauta esityksen </a:t>
            </a:r>
            <a:br>
              <a:rPr lang="fi-FI" dirty="0"/>
            </a:br>
            <a:r>
              <a:rPr lang="fi-FI" dirty="0"/>
              <a:t>alaotsikko tähän</a:t>
            </a:r>
          </a:p>
          <a:p>
            <a:pPr lvl="0"/>
            <a:endParaRPr lang="fi-FI" dirty="0"/>
          </a:p>
          <a:p>
            <a:pPr lvl="0"/>
            <a:endParaRPr lang="fi-FI" dirty="0"/>
          </a:p>
        </p:txBody>
      </p:sp>
    </p:spTree>
    <p:extLst>
      <p:ext uri="{BB962C8B-B14F-4D97-AF65-F5344CB8AC3E}">
        <p14:creationId xmlns:p14="http://schemas.microsoft.com/office/powerpoint/2010/main" val="290494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_vasen_nuolitausta">
    <p:spTree>
      <p:nvGrpSpPr>
        <p:cNvPr id="1" name=""/>
        <p:cNvGrpSpPr/>
        <p:nvPr/>
      </p:nvGrpSpPr>
      <p:grpSpPr>
        <a:xfrm>
          <a:off x="0" y="0"/>
          <a:ext cx="0" cy="0"/>
          <a:chOff x="0" y="0"/>
          <a:chExt cx="0" cy="0"/>
        </a:xfrm>
      </p:grpSpPr>
      <p:pic>
        <p:nvPicPr>
          <p:cNvPr id="8" name="Picture 7" descr="A picture containing silhouette&#10;&#10;Description automatically generated">
            <a:extLst>
              <a:ext uri="{FF2B5EF4-FFF2-40B4-BE49-F238E27FC236}">
                <a16:creationId xmlns:a16="http://schemas.microsoft.com/office/drawing/2014/main" id="{E966D8BE-E30A-3274-6555-72CBB7DB22FF}"/>
              </a:ext>
            </a:extLst>
          </p:cNvPr>
          <p:cNvPicPr>
            <a:picLocks noChangeAspect="1"/>
          </p:cNvPicPr>
          <p:nvPr userDrawn="1"/>
        </p:nvPicPr>
        <p:blipFill rotWithShape="1">
          <a:blip r:embed="rId2"/>
          <a:srcRect l="-640" t="31876" r="640" b="44766"/>
          <a:stretch/>
        </p:blipFill>
        <p:spPr>
          <a:xfrm>
            <a:off x="2582601" y="4466122"/>
            <a:ext cx="10529236" cy="2459346"/>
          </a:xfrm>
          <a:prstGeom prst="rect">
            <a:avLst/>
          </a:prstGeom>
        </p:spPr>
      </p:pic>
      <p:sp>
        <p:nvSpPr>
          <p:cNvPr id="5" name="Content Placeholder 4">
            <a:extLst>
              <a:ext uri="{FF2B5EF4-FFF2-40B4-BE49-F238E27FC236}">
                <a16:creationId xmlns:a16="http://schemas.microsoft.com/office/drawing/2014/main" id="{690D5808-1021-694B-ADF6-BE1DC77C8CEB}"/>
              </a:ext>
            </a:extLst>
          </p:cNvPr>
          <p:cNvSpPr>
            <a:spLocks noGrp="1"/>
          </p:cNvSpPr>
          <p:nvPr>
            <p:ph sz="quarter" idx="10" hasCustomPrompt="1"/>
          </p:nvPr>
        </p:nvSpPr>
        <p:spPr>
          <a:xfrm>
            <a:off x="0" y="0"/>
            <a:ext cx="5388429" cy="6858000"/>
          </a:xfrm>
        </p:spPr>
        <p:txBody>
          <a:bodyPr anchor="ctr"/>
          <a:lstStyle>
            <a:lvl1pPr algn="l">
              <a:defRPr/>
            </a:lvl1pPr>
          </a:lstStyle>
          <a:p>
            <a:pPr lvl="0"/>
            <a:r>
              <a:rPr lang="en-GB" dirty="0"/>
              <a:t>Kuva </a:t>
            </a:r>
            <a:r>
              <a:rPr lang="en-GB" dirty="0" err="1"/>
              <a:t>tähän</a:t>
            </a:r>
            <a:endParaRPr lang="en-FI" dirty="0"/>
          </a:p>
        </p:txBody>
      </p:sp>
      <p:sp>
        <p:nvSpPr>
          <p:cNvPr id="2" name="Title 1">
            <a:extLst>
              <a:ext uri="{FF2B5EF4-FFF2-40B4-BE49-F238E27FC236}">
                <a16:creationId xmlns:a16="http://schemas.microsoft.com/office/drawing/2014/main" id="{DF491644-2048-2147-8FFC-6BFF1BF0CF0B}"/>
              </a:ext>
            </a:extLst>
          </p:cNvPr>
          <p:cNvSpPr>
            <a:spLocks noGrp="1"/>
          </p:cNvSpPr>
          <p:nvPr>
            <p:ph type="title" hasCustomPrompt="1"/>
          </p:nvPr>
        </p:nvSpPr>
        <p:spPr>
          <a:xfrm>
            <a:off x="5560835" y="365125"/>
            <a:ext cx="6186516" cy="761031"/>
          </a:xfrm>
        </p:spPr>
        <p:txBody>
          <a:bodyPr/>
          <a:lstStyle>
            <a:lvl1pPr>
              <a:defRPr b="1" i="0" baseline="0">
                <a:latin typeface="+mj-lt"/>
              </a:defRPr>
            </a:lvl1pPr>
          </a:lstStyle>
          <a:p>
            <a:r>
              <a:rPr lang="fi-FI" dirty="0"/>
              <a:t>Muokkaa </a:t>
            </a:r>
            <a:br>
              <a:rPr lang="fi-FI" dirty="0"/>
            </a:br>
            <a:r>
              <a:rPr lang="fi-FI" dirty="0"/>
              <a:t>napsauttamalla</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hasCustomPrompt="1"/>
          </p:nvPr>
        </p:nvSpPr>
        <p:spPr>
          <a:xfrm>
            <a:off x="5560835" y="1808329"/>
            <a:ext cx="6186516" cy="424732"/>
          </a:xfrm>
        </p:spPr>
        <p:txBody>
          <a:bodyPr/>
          <a:lstStyle>
            <a:lvl1pPr>
              <a:defRPr b="0" i="0">
                <a:latin typeface="+mj-lt"/>
              </a:defRPr>
            </a:lvl1pPr>
            <a:lvl2pPr>
              <a:defRPr b="0" i="0">
                <a:latin typeface="+mj-lt"/>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dirty="0"/>
              <a:t>Muokkaa tekstin perustyylejä napsauttamalla</a:t>
            </a:r>
          </a:p>
        </p:txBody>
      </p:sp>
      <p:sp>
        <p:nvSpPr>
          <p:cNvPr id="9" name="Date Placeholder 3">
            <a:extLst>
              <a:ext uri="{FF2B5EF4-FFF2-40B4-BE49-F238E27FC236}">
                <a16:creationId xmlns:a16="http://schemas.microsoft.com/office/drawing/2014/main" id="{FAC4A904-52C4-3547-9D7D-710EAD39122D}"/>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fld id="{D70AA61A-4008-AA42-BF33-53BD6C59BB3E}" type="datetime1">
              <a:rPr lang="fi-FI" smtClean="0"/>
              <a:pPr/>
              <a:t>3.1.2023</a:t>
            </a:fld>
            <a:endParaRPr lang="en-FI"/>
          </a:p>
        </p:txBody>
      </p:sp>
      <p:sp>
        <p:nvSpPr>
          <p:cNvPr id="10" name="Footer Placeholder 4">
            <a:extLst>
              <a:ext uri="{FF2B5EF4-FFF2-40B4-BE49-F238E27FC236}">
                <a16:creationId xmlns:a16="http://schemas.microsoft.com/office/drawing/2014/main" id="{11D671F3-96F1-0845-B181-1B1DA18BAAC5}"/>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1" name="Slide Number Placeholder 5">
            <a:extLst>
              <a:ext uri="{FF2B5EF4-FFF2-40B4-BE49-F238E27FC236}">
                <a16:creationId xmlns:a16="http://schemas.microsoft.com/office/drawing/2014/main" id="{0B5A9455-6B21-DE46-9E7D-F2ED8E09FDBF}"/>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82296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alstaa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hasCustomPrompt="1"/>
          </p:nvPr>
        </p:nvSpPr>
        <p:spPr>
          <a:xfrm>
            <a:off x="838199" y="365126"/>
            <a:ext cx="10848373" cy="433771"/>
          </a:xfrm>
        </p:spPr>
        <p:txBody>
          <a:bodyPr/>
          <a:lstStyle>
            <a:lvl1pPr>
              <a:defRPr b="1" i="0" spc="-100" baseline="0">
                <a:latin typeface="Calibri" panose="020F0502020204030204" pitchFamily="34" charset="0"/>
                <a:cs typeface="Calibri" panose="020F0502020204030204" pitchFamily="34" charset="0"/>
              </a:defRPr>
            </a:lvl1pPr>
          </a:lstStyle>
          <a:p>
            <a:r>
              <a:rPr lang="fi-FI" dirty="0"/>
              <a:t>Muokkaa napsauttamalla</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hasCustomPrompt="1"/>
          </p:nvPr>
        </p:nvSpPr>
        <p:spPr>
          <a:xfrm>
            <a:off x="838201" y="1825625"/>
            <a:ext cx="5257800" cy="757130"/>
          </a:xfrm>
        </p:spPr>
        <p:txBody>
          <a:bodyPr/>
          <a:lstStyle>
            <a:lvl1pPr marL="136525" indent="-136525">
              <a:buFont typeface="Wingdings" panose="05000000000000000000" pitchFamily="2" charset="2"/>
              <a:buChar char="§"/>
              <a:tabLst/>
              <a:defRPr b="0" i="0">
                <a:latin typeface="Calibri" panose="020F0502020204030204" pitchFamily="34" charset="0"/>
                <a:cs typeface="Calibri" panose="020F0502020204030204" pitchFamily="34" charset="0"/>
              </a:defRPr>
            </a:lvl1pPr>
            <a:lvl2pPr marL="273050" indent="-136525">
              <a:tabLst/>
              <a:defRPr b="0" i="0">
                <a:latin typeface="Lucida Sans" panose="020B0602030504020204" pitchFamily="34" charset="77"/>
              </a:defRPr>
            </a:lvl2pPr>
            <a:lvl3pPr marL="365125" indent="-92075">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dirty="0"/>
              <a:t>Muokkaa tekstin perustyylejä napsauttamalla</a:t>
            </a:r>
          </a:p>
        </p:txBody>
      </p:sp>
      <p:sp>
        <p:nvSpPr>
          <p:cNvPr id="7" name="Content Placeholder 2">
            <a:extLst>
              <a:ext uri="{FF2B5EF4-FFF2-40B4-BE49-F238E27FC236}">
                <a16:creationId xmlns:a16="http://schemas.microsoft.com/office/drawing/2014/main" id="{13EB3D7A-1F2F-BA4C-939D-4BAB98805C4E}"/>
              </a:ext>
            </a:extLst>
          </p:cNvPr>
          <p:cNvSpPr>
            <a:spLocks noGrp="1"/>
          </p:cNvSpPr>
          <p:nvPr>
            <p:ph idx="13" hasCustomPrompt="1"/>
          </p:nvPr>
        </p:nvSpPr>
        <p:spPr>
          <a:xfrm>
            <a:off x="6428773" y="1825625"/>
            <a:ext cx="5257800" cy="757130"/>
          </a:xfrm>
        </p:spPr>
        <p:txBody>
          <a:bodyPr/>
          <a:lstStyle>
            <a:lvl1pPr marL="136525" indent="-136525">
              <a:buFont typeface="Wingdings" panose="05000000000000000000" pitchFamily="2" charset="2"/>
              <a:buChar char="§"/>
              <a:tabLst/>
              <a:defRPr b="0" i="0">
                <a:latin typeface="Calibri" panose="020F0502020204030204" pitchFamily="34" charset="0"/>
                <a:cs typeface="Calibri" panose="020F0502020204030204" pitchFamily="34" charset="0"/>
              </a:defRPr>
            </a:lvl1pPr>
            <a:lvl2pPr marL="273050" indent="-136525">
              <a:tabLst/>
              <a:defRPr b="0" i="0">
                <a:latin typeface="Lucida Sans" panose="020B0602030504020204" pitchFamily="34" charset="77"/>
              </a:defRPr>
            </a:lvl2pPr>
            <a:lvl3pPr marL="365125" indent="-92075">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dirty="0"/>
              <a:t>Muokkaa tekstin perustyylejä napsauttamalla</a:t>
            </a:r>
          </a:p>
        </p:txBody>
      </p:sp>
      <p:sp>
        <p:nvSpPr>
          <p:cNvPr id="8" name="Date Placeholder 3">
            <a:extLst>
              <a:ext uri="{FF2B5EF4-FFF2-40B4-BE49-F238E27FC236}">
                <a16:creationId xmlns:a16="http://schemas.microsoft.com/office/drawing/2014/main" id="{15DF49F0-B27C-9344-B0E1-9F3621C66F55}"/>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fld id="{D70AA61A-4008-AA42-BF33-53BD6C59BB3E}" type="datetime1">
              <a:rPr lang="fi-FI" smtClean="0"/>
              <a:pPr/>
              <a:t>3.1.2023</a:t>
            </a:fld>
            <a:endParaRPr lang="en-FI"/>
          </a:p>
        </p:txBody>
      </p:sp>
      <p:sp>
        <p:nvSpPr>
          <p:cNvPr id="9" name="Footer Placeholder 4">
            <a:extLst>
              <a:ext uri="{FF2B5EF4-FFF2-40B4-BE49-F238E27FC236}">
                <a16:creationId xmlns:a16="http://schemas.microsoft.com/office/drawing/2014/main" id="{157AC457-E170-1C49-9E15-1D9E09C47E08}"/>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endParaRPr lang="en-FI"/>
          </a:p>
        </p:txBody>
      </p:sp>
      <p:sp>
        <p:nvSpPr>
          <p:cNvPr id="10" name="Slide Number Placeholder 5">
            <a:extLst>
              <a:ext uri="{FF2B5EF4-FFF2-40B4-BE49-F238E27FC236}">
                <a16:creationId xmlns:a16="http://schemas.microsoft.com/office/drawing/2014/main" id="{719851B0-9026-5A46-B912-BA31236F1A60}"/>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pic>
        <p:nvPicPr>
          <p:cNvPr id="4" name="Picture 3" descr="A picture containing silhouette&#10;&#10;Description automatically generated">
            <a:extLst>
              <a:ext uri="{FF2B5EF4-FFF2-40B4-BE49-F238E27FC236}">
                <a16:creationId xmlns:a16="http://schemas.microsoft.com/office/drawing/2014/main" id="{DE0C8EB0-0AB0-3EE9-2E19-858732C17083}"/>
              </a:ext>
            </a:extLst>
          </p:cNvPr>
          <p:cNvPicPr>
            <a:picLocks noChangeAspect="1"/>
          </p:cNvPicPr>
          <p:nvPr userDrawn="1"/>
        </p:nvPicPr>
        <p:blipFill rotWithShape="1">
          <a:blip r:embed="rId2"/>
          <a:srcRect l="-646" t="23214" r="646" b="53817"/>
          <a:stretch/>
        </p:blipFill>
        <p:spPr>
          <a:xfrm>
            <a:off x="-57750" y="4148488"/>
            <a:ext cx="12089331" cy="2776888"/>
          </a:xfrm>
          <a:prstGeom prst="rect">
            <a:avLst/>
          </a:prstGeom>
        </p:spPr>
      </p:pic>
    </p:spTree>
    <p:extLst>
      <p:ext uri="{BB962C8B-B14F-4D97-AF65-F5344CB8AC3E}">
        <p14:creationId xmlns:p14="http://schemas.microsoft.com/office/powerpoint/2010/main" val="114741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erus">
    <p:spTree>
      <p:nvGrpSpPr>
        <p:cNvPr id="1" name=""/>
        <p:cNvGrpSpPr/>
        <p:nvPr/>
      </p:nvGrpSpPr>
      <p:grpSpPr>
        <a:xfrm>
          <a:off x="0" y="0"/>
          <a:ext cx="0" cy="0"/>
          <a:chOff x="0" y="0"/>
          <a:chExt cx="0" cy="0"/>
        </a:xfrm>
      </p:grpSpPr>
      <p:pic>
        <p:nvPicPr>
          <p:cNvPr id="16" name="Picture 15" descr="A picture containing silhouette&#10;&#10;Description automatically generated">
            <a:extLst>
              <a:ext uri="{FF2B5EF4-FFF2-40B4-BE49-F238E27FC236}">
                <a16:creationId xmlns:a16="http://schemas.microsoft.com/office/drawing/2014/main" id="{07EEDDC3-8936-1553-A54F-F677D935ECAB}"/>
              </a:ext>
            </a:extLst>
          </p:cNvPr>
          <p:cNvPicPr>
            <a:picLocks noChangeAspect="1"/>
          </p:cNvPicPr>
          <p:nvPr userDrawn="1"/>
        </p:nvPicPr>
        <p:blipFill rotWithShape="1">
          <a:blip r:embed="rId2"/>
          <a:srcRect l="-646" t="23214" r="646" b="53817"/>
          <a:stretch/>
        </p:blipFill>
        <p:spPr>
          <a:xfrm>
            <a:off x="-37405" y="4148487"/>
            <a:ext cx="12089331" cy="2776888"/>
          </a:xfrm>
          <a:prstGeom prst="rect">
            <a:avLst/>
          </a:prstGeom>
        </p:spPr>
      </p:pic>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365125"/>
            <a:ext cx="10760242" cy="418095"/>
          </a:xfrm>
        </p:spPr>
        <p:txBody>
          <a:bodyPr>
            <a:normAutofit/>
          </a:bodyPr>
          <a:lstStyle>
            <a:lvl1pPr>
              <a:defRPr sz="4400" b="1" i="0">
                <a:latin typeface="Calibri" panose="020F0502020204030204" pitchFamily="34" charset="0"/>
                <a:cs typeface="Calibri" panose="020F0502020204030204" pitchFamily="34" charset="0"/>
              </a:defRPr>
            </a:lvl1pPr>
          </a:lstStyle>
          <a:p>
            <a:r>
              <a:rPr lang="fi-FI" dirty="0"/>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hasCustomPrompt="1"/>
          </p:nvPr>
        </p:nvSpPr>
        <p:spPr>
          <a:xfrm>
            <a:off x="749460" y="1194175"/>
            <a:ext cx="10515600" cy="424732"/>
          </a:xfrm>
        </p:spPr>
        <p:txBody>
          <a:bodyPr/>
          <a:lstStyle>
            <a:lvl1pPr marL="0" indent="0">
              <a:buClr>
                <a:schemeClr val="accent2"/>
              </a:buClr>
              <a:buFontTx/>
              <a:buNone/>
              <a:defRPr b="0" i="0">
                <a:latin typeface="Calibri" panose="020F0502020204030204" pitchFamily="34" charset="0"/>
                <a:cs typeface="Calibri" panose="020F0502020204030204" pitchFamily="34" charset="0"/>
              </a:defRPr>
            </a:lvl1pPr>
            <a:lvl2pPr marL="222250" indent="-222250">
              <a:buClr>
                <a:schemeClr val="accent2"/>
              </a:buClr>
              <a:buFont typeface="Wingdings" panose="05000000000000000000" pitchFamily="2" charset="2"/>
              <a:buChar char="§"/>
              <a:defRPr b="0" i="0">
                <a:latin typeface="Calibri" panose="020F0502020204030204" pitchFamily="34" charset="0"/>
                <a:cs typeface="Calibri" panose="020F0502020204030204" pitchFamily="34" charset="0"/>
              </a:defRPr>
            </a:lvl2pPr>
            <a:lvl3pPr marL="365125" indent="-142875">
              <a:buClr>
                <a:schemeClr val="accent2"/>
              </a:buClr>
              <a:buFont typeface="Wingdings" panose="05000000000000000000" pitchFamily="2" charset="2"/>
              <a:buChar char="§"/>
              <a:defRPr b="0" i="0">
                <a:latin typeface="Calibri" panose="020F0502020204030204" pitchFamily="34" charset="0"/>
                <a:cs typeface="Calibri" panose="020F0502020204030204" pitchFamily="34" charset="0"/>
              </a:defRPr>
            </a:lvl3pPr>
            <a:lvl4pPr marL="538163" indent="-131763">
              <a:buClr>
                <a:schemeClr val="accent2"/>
              </a:buClr>
              <a:buFont typeface="Wingdings" panose="05000000000000000000" pitchFamily="2" charset="2"/>
              <a:buChar char="§"/>
              <a:defRPr b="0" i="0">
                <a:latin typeface="Calibri" panose="020F0502020204030204" pitchFamily="34" charset="0"/>
                <a:cs typeface="Calibri" panose="020F0502020204030204" pitchFamily="34" charset="0"/>
              </a:defRPr>
            </a:lvl4pPr>
            <a:lvl5pPr marL="628650" indent="-90488">
              <a:buClr>
                <a:schemeClr val="accent2"/>
              </a:buClr>
              <a:buFont typeface="Wingdings" panose="05000000000000000000" pitchFamily="2" charset="2"/>
              <a:buChar char="§"/>
              <a:defRPr b="0" i="0">
                <a:latin typeface="Calibri" panose="020F0502020204030204" pitchFamily="34" charset="0"/>
                <a:cs typeface="Calibri" panose="020F0502020204030204" pitchFamily="34" charset="0"/>
              </a:defRPr>
            </a:lvl5pPr>
          </a:lstStyle>
          <a:p>
            <a:pPr lvl="0"/>
            <a:r>
              <a:rPr lang="fi-FI" dirty="0"/>
              <a:t>Muokkaa tekstin perustyylejä napsauttamalla</a:t>
            </a:r>
          </a:p>
        </p:txBody>
      </p:sp>
      <p:sp>
        <p:nvSpPr>
          <p:cNvPr id="7" name="Date Placeholder 3">
            <a:extLst>
              <a:ext uri="{FF2B5EF4-FFF2-40B4-BE49-F238E27FC236}">
                <a16:creationId xmlns:a16="http://schemas.microsoft.com/office/drawing/2014/main" id="{3D78724E-253E-7C45-B952-FDA819322F1B}"/>
              </a:ext>
            </a:extLst>
          </p:cNvPr>
          <p:cNvSpPr>
            <a:spLocks noGrp="1"/>
          </p:cNvSpPr>
          <p:nvPr>
            <p:ph type="dt" sz="half" idx="2"/>
          </p:nvPr>
        </p:nvSpPr>
        <p:spPr>
          <a:xfrm>
            <a:off x="1453104" y="6373193"/>
            <a:ext cx="1129497"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fld id="{D70AA61A-4008-AA42-BF33-53BD6C59BB3E}" type="datetime1">
              <a:rPr lang="fi-FI" smtClean="0"/>
              <a:pPr/>
              <a:t>3.1.2023</a:t>
            </a:fld>
            <a:endParaRPr lang="en-FI" dirty="0"/>
          </a:p>
        </p:txBody>
      </p:sp>
      <p:sp>
        <p:nvSpPr>
          <p:cNvPr id="8" name="Footer Placeholder 4">
            <a:extLst>
              <a:ext uri="{FF2B5EF4-FFF2-40B4-BE49-F238E27FC236}">
                <a16:creationId xmlns:a16="http://schemas.microsoft.com/office/drawing/2014/main" id="{B20DAE94-3CE3-E941-88AC-FBD297545A02}"/>
              </a:ext>
            </a:extLst>
          </p:cNvPr>
          <p:cNvSpPr>
            <a:spLocks noGrp="1"/>
          </p:cNvSpPr>
          <p:nvPr>
            <p:ph type="ftr" sz="quarter" idx="3"/>
          </p:nvPr>
        </p:nvSpPr>
        <p:spPr>
          <a:xfrm>
            <a:off x="2582601" y="6373193"/>
            <a:ext cx="7358568"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endParaRPr lang="en-FI" dirty="0"/>
          </a:p>
        </p:txBody>
      </p:sp>
      <p:sp>
        <p:nvSpPr>
          <p:cNvPr id="9" name="Slide Number Placeholder 5">
            <a:extLst>
              <a:ext uri="{FF2B5EF4-FFF2-40B4-BE49-F238E27FC236}">
                <a16:creationId xmlns:a16="http://schemas.microsoft.com/office/drawing/2014/main" id="{55F24980-C134-2C45-95F2-83B1EF30F7C5}"/>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pic>
        <p:nvPicPr>
          <p:cNvPr id="10" name="Picture 9" descr="A picture containing drawing, clock&#10;&#10;Description automatically generated">
            <a:extLst>
              <a:ext uri="{FF2B5EF4-FFF2-40B4-BE49-F238E27FC236}">
                <a16:creationId xmlns:a16="http://schemas.microsoft.com/office/drawing/2014/main" id="{7B966D7F-3C22-D355-56D9-41EEDCA08FD7}"/>
              </a:ext>
            </a:extLst>
          </p:cNvPr>
          <p:cNvPicPr>
            <a:picLocks noChangeAspect="1"/>
          </p:cNvPicPr>
          <p:nvPr userDrawn="1"/>
        </p:nvPicPr>
        <p:blipFill>
          <a:blip r:embed="rId3"/>
          <a:stretch>
            <a:fillRect/>
          </a:stretch>
        </p:blipFill>
        <p:spPr>
          <a:xfrm>
            <a:off x="10347938" y="6255963"/>
            <a:ext cx="1539240" cy="415076"/>
          </a:xfrm>
          <a:prstGeom prst="rect">
            <a:avLst/>
          </a:prstGeom>
        </p:spPr>
      </p:pic>
    </p:spTree>
    <p:extLst>
      <p:ext uri="{BB962C8B-B14F-4D97-AF65-F5344CB8AC3E}">
        <p14:creationId xmlns:p14="http://schemas.microsoft.com/office/powerpoint/2010/main" val="60290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365126"/>
            <a:ext cx="10848372" cy="453022"/>
          </a:xfrm>
        </p:spPr>
        <p:txBody>
          <a:bodyPr/>
          <a:lstStyle>
            <a:lvl1pPr>
              <a:defRPr b="1" i="0">
                <a:latin typeface="Calibri" panose="020F0502020204030204" pitchFamily="34" charset="0"/>
                <a:cs typeface="Calibri" panose="020F0502020204030204" pitchFamily="34" charset="0"/>
              </a:defRPr>
            </a:lvl1pPr>
          </a:lstStyle>
          <a:p>
            <a:r>
              <a:rPr lang="fi-FI" dirty="0"/>
              <a:t>Muokkaa ots. perustyyl. napsautt.</a:t>
            </a:r>
            <a:endParaRPr lang="en-FI" dirty="0"/>
          </a:p>
        </p:txBody>
      </p:sp>
      <p:sp>
        <p:nvSpPr>
          <p:cNvPr id="6" name="Date Placeholder 3">
            <a:extLst>
              <a:ext uri="{FF2B5EF4-FFF2-40B4-BE49-F238E27FC236}">
                <a16:creationId xmlns:a16="http://schemas.microsoft.com/office/drawing/2014/main" id="{5D6B23B2-3283-3D49-B936-2F8FF762CEE4}"/>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fld id="{D70AA61A-4008-AA42-BF33-53BD6C59BB3E}" type="datetime1">
              <a:rPr lang="fi-FI" smtClean="0"/>
              <a:pPr/>
              <a:t>3.1.2023</a:t>
            </a:fld>
            <a:endParaRPr lang="en-FI"/>
          </a:p>
        </p:txBody>
      </p:sp>
      <p:sp>
        <p:nvSpPr>
          <p:cNvPr id="7" name="Footer Placeholder 4">
            <a:extLst>
              <a:ext uri="{FF2B5EF4-FFF2-40B4-BE49-F238E27FC236}">
                <a16:creationId xmlns:a16="http://schemas.microsoft.com/office/drawing/2014/main" id="{C5586E95-2737-FD46-8987-8727C64668F0}"/>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endParaRPr lang="en-FI"/>
          </a:p>
        </p:txBody>
      </p:sp>
      <p:sp>
        <p:nvSpPr>
          <p:cNvPr id="8" name="Slide Number Placeholder 5">
            <a:extLst>
              <a:ext uri="{FF2B5EF4-FFF2-40B4-BE49-F238E27FC236}">
                <a16:creationId xmlns:a16="http://schemas.microsoft.com/office/drawing/2014/main" id="{37AA39B6-93DF-E54C-A9F0-5574FF592818}"/>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sp>
        <p:nvSpPr>
          <p:cNvPr id="3" name="Content Placeholder 4">
            <a:extLst>
              <a:ext uri="{FF2B5EF4-FFF2-40B4-BE49-F238E27FC236}">
                <a16:creationId xmlns:a16="http://schemas.microsoft.com/office/drawing/2014/main" id="{7344D3A1-C684-AA37-552D-D1F38AEBBDDA}"/>
              </a:ext>
            </a:extLst>
          </p:cNvPr>
          <p:cNvSpPr>
            <a:spLocks noGrp="1"/>
          </p:cNvSpPr>
          <p:nvPr>
            <p:ph sz="quarter" idx="10" hasCustomPrompt="1"/>
          </p:nvPr>
        </p:nvSpPr>
        <p:spPr>
          <a:xfrm>
            <a:off x="838200" y="1164656"/>
            <a:ext cx="10848372" cy="4783757"/>
          </a:xfrm>
        </p:spPr>
        <p:txBody>
          <a:bodyPr anchor="ctr"/>
          <a:lstStyle>
            <a:lvl1pPr algn="l">
              <a:defRPr/>
            </a:lvl1pPr>
          </a:lstStyle>
          <a:p>
            <a:pPr lvl="0"/>
            <a:r>
              <a:rPr lang="en-GB" dirty="0"/>
              <a:t>Kuva </a:t>
            </a:r>
            <a:r>
              <a:rPr lang="en-GB" dirty="0" err="1"/>
              <a:t>tähän</a:t>
            </a:r>
            <a:endParaRPr lang="en-FI" dirty="0"/>
          </a:p>
        </p:txBody>
      </p:sp>
    </p:spTree>
    <p:extLst>
      <p:ext uri="{BB962C8B-B14F-4D97-AF65-F5344CB8AC3E}">
        <p14:creationId xmlns:p14="http://schemas.microsoft.com/office/powerpoint/2010/main" val="67118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B5784-2E39-C84F-9A58-FAF38CD557D0}"/>
              </a:ext>
            </a:extLst>
          </p:cNvPr>
          <p:cNvSpPr>
            <a:spLocks noGrp="1"/>
          </p:cNvSpPr>
          <p:nvPr>
            <p:ph type="title"/>
          </p:nvPr>
        </p:nvSpPr>
        <p:spPr>
          <a:xfrm>
            <a:off x="838200" y="365125"/>
            <a:ext cx="10515600" cy="418095"/>
          </a:xfrm>
          <a:prstGeom prst="rect">
            <a:avLst/>
          </a:prstGeom>
        </p:spPr>
        <p:txBody>
          <a:bodyPr vert="horz" lIns="91440" tIns="45720" rIns="91440" bIns="45720" rtlCol="0" anchor="ctr">
            <a:noAutofit/>
          </a:bodyPr>
          <a:lstStyle/>
          <a:p>
            <a:r>
              <a:rPr lang="fi-FI" noProof="0" dirty="0"/>
              <a:t>Napsauta</a:t>
            </a:r>
            <a:r>
              <a:rPr lang="en-GB" dirty="0"/>
              <a:t> </a:t>
            </a:r>
            <a:r>
              <a:rPr lang="en-GB" dirty="0" err="1"/>
              <a:t>otsikko</a:t>
            </a:r>
            <a:r>
              <a:rPr lang="en-GB" dirty="0"/>
              <a:t> </a:t>
            </a:r>
            <a:r>
              <a:rPr lang="en-GB" dirty="0" err="1"/>
              <a:t>tähän</a:t>
            </a:r>
            <a:endParaRPr lang="en-FI" dirty="0"/>
          </a:p>
        </p:txBody>
      </p:sp>
      <p:sp>
        <p:nvSpPr>
          <p:cNvPr id="3" name="Text Placeholder 2">
            <a:extLst>
              <a:ext uri="{FF2B5EF4-FFF2-40B4-BE49-F238E27FC236}">
                <a16:creationId xmlns:a16="http://schemas.microsoft.com/office/drawing/2014/main" id="{41A4EEE8-A32B-DD4C-8F27-433EE54F1C20}"/>
              </a:ext>
            </a:extLst>
          </p:cNvPr>
          <p:cNvSpPr>
            <a:spLocks noGrp="1"/>
          </p:cNvSpPr>
          <p:nvPr>
            <p:ph type="body" idx="1"/>
          </p:nvPr>
        </p:nvSpPr>
        <p:spPr>
          <a:xfrm>
            <a:off x="838200" y="1825625"/>
            <a:ext cx="10515600" cy="738151"/>
          </a:xfrm>
          <a:prstGeom prst="rect">
            <a:avLst/>
          </a:prstGeom>
        </p:spPr>
        <p:txBody>
          <a:bodyPr vert="horz" lIns="91440" tIns="45720" rIns="91440" bIns="45720" rtlCol="0">
            <a:spAutoFit/>
          </a:bodyPr>
          <a:lstStyle/>
          <a:p>
            <a:pPr lvl="0"/>
            <a:r>
              <a:rPr lang="fi-FI" noProof="0" dirty="0"/>
              <a:t>Ensimmäisen</a:t>
            </a:r>
            <a:r>
              <a:rPr lang="en-GB" dirty="0"/>
              <a:t> </a:t>
            </a:r>
            <a:r>
              <a:rPr lang="en-GB" dirty="0" err="1"/>
              <a:t>tason</a:t>
            </a:r>
            <a:r>
              <a:rPr lang="en-GB" dirty="0"/>
              <a:t> </a:t>
            </a:r>
            <a:r>
              <a:rPr lang="en-GB" dirty="0" err="1"/>
              <a:t>teksti</a:t>
            </a:r>
            <a:endParaRPr lang="en-GB" dirty="0"/>
          </a:p>
          <a:p>
            <a:pPr lvl="1"/>
            <a:r>
              <a:rPr lang="en-GB" dirty="0" err="1"/>
              <a:t>Toisen</a:t>
            </a:r>
            <a:r>
              <a:rPr lang="en-GB" dirty="0"/>
              <a:t> </a:t>
            </a:r>
            <a:r>
              <a:rPr lang="en-GB" dirty="0" err="1"/>
              <a:t>tason</a:t>
            </a:r>
            <a:r>
              <a:rPr lang="en-GB" dirty="0"/>
              <a:t> </a:t>
            </a:r>
            <a:r>
              <a:rPr lang="en-GB" dirty="0" err="1"/>
              <a:t>teksti</a:t>
            </a:r>
            <a:endParaRPr lang="en-GB" dirty="0"/>
          </a:p>
        </p:txBody>
      </p:sp>
      <p:pic>
        <p:nvPicPr>
          <p:cNvPr id="11" name="Picture 10" descr="A picture containing drawing, clock&#10;&#10;Description automatically generated">
            <a:extLst>
              <a:ext uri="{FF2B5EF4-FFF2-40B4-BE49-F238E27FC236}">
                <a16:creationId xmlns:a16="http://schemas.microsoft.com/office/drawing/2014/main" id="{3DB4C5A3-C216-2145-A0CD-E12907EA70DA}"/>
              </a:ext>
            </a:extLst>
          </p:cNvPr>
          <p:cNvPicPr>
            <a:picLocks noChangeAspect="1"/>
          </p:cNvPicPr>
          <p:nvPr userDrawn="1"/>
        </p:nvPicPr>
        <p:blipFill>
          <a:blip r:embed="rId12"/>
          <a:stretch>
            <a:fillRect/>
          </a:stretch>
        </p:blipFill>
        <p:spPr>
          <a:xfrm>
            <a:off x="10347938" y="6255963"/>
            <a:ext cx="1539240" cy="415076"/>
          </a:xfrm>
          <a:prstGeom prst="rect">
            <a:avLst/>
          </a:prstGeom>
        </p:spPr>
      </p:pic>
      <p:sp>
        <p:nvSpPr>
          <p:cNvPr id="6" name="Date Placeholder 3">
            <a:extLst>
              <a:ext uri="{FF2B5EF4-FFF2-40B4-BE49-F238E27FC236}">
                <a16:creationId xmlns:a16="http://schemas.microsoft.com/office/drawing/2014/main" id="{E8F0988F-6812-0943-9FF8-AEF56803EA30}"/>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fld id="{D70AA61A-4008-AA42-BF33-53BD6C59BB3E}" type="datetime1">
              <a:rPr lang="fi-FI" smtClean="0"/>
              <a:pPr/>
              <a:t>3.1.2023</a:t>
            </a:fld>
            <a:endParaRPr lang="en-FI"/>
          </a:p>
        </p:txBody>
      </p:sp>
      <p:sp>
        <p:nvSpPr>
          <p:cNvPr id="8" name="Footer Placeholder 4">
            <a:extLst>
              <a:ext uri="{FF2B5EF4-FFF2-40B4-BE49-F238E27FC236}">
                <a16:creationId xmlns:a16="http://schemas.microsoft.com/office/drawing/2014/main" id="{45734F88-2F76-2245-A7D3-024E42D28285}"/>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endParaRPr lang="en-FI"/>
          </a:p>
        </p:txBody>
      </p:sp>
      <p:sp>
        <p:nvSpPr>
          <p:cNvPr id="9" name="Slide Number Placeholder 5">
            <a:extLst>
              <a:ext uri="{FF2B5EF4-FFF2-40B4-BE49-F238E27FC236}">
                <a16:creationId xmlns:a16="http://schemas.microsoft.com/office/drawing/2014/main" id="{B0B5B881-3C18-DB4B-BA07-9AF98B5D3060}"/>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pic>
        <p:nvPicPr>
          <p:cNvPr id="5" name="Picture 4" descr="Logo&#10;&#10;Description automatically generated">
            <a:extLst>
              <a:ext uri="{FF2B5EF4-FFF2-40B4-BE49-F238E27FC236}">
                <a16:creationId xmlns:a16="http://schemas.microsoft.com/office/drawing/2014/main" id="{DF83A14C-ADDF-C681-0B3A-5128610FBE80}"/>
              </a:ext>
            </a:extLst>
          </p:cNvPr>
          <p:cNvPicPr>
            <a:picLocks noChangeAspect="1"/>
          </p:cNvPicPr>
          <p:nvPr userDrawn="1"/>
        </p:nvPicPr>
        <p:blipFill>
          <a:blip r:embed="rId13"/>
          <a:stretch>
            <a:fillRect/>
          </a:stretch>
        </p:blipFill>
        <p:spPr>
          <a:xfrm>
            <a:off x="10270602" y="5695760"/>
            <a:ext cx="1616575" cy="463418"/>
          </a:xfrm>
          <a:prstGeom prst="rect">
            <a:avLst/>
          </a:prstGeom>
        </p:spPr>
      </p:pic>
    </p:spTree>
    <p:extLst>
      <p:ext uri="{BB962C8B-B14F-4D97-AF65-F5344CB8AC3E}">
        <p14:creationId xmlns:p14="http://schemas.microsoft.com/office/powerpoint/2010/main" val="3221570987"/>
      </p:ext>
    </p:extLst>
  </p:cSld>
  <p:clrMap bg1="lt1" tx1="dk1" bg2="lt2" tx2="dk2" accent1="accent1" accent2="accent2" accent3="accent3" accent4="accent4" accent5="accent5" accent6="accent6" hlink="hlink" folHlink="folHlink"/>
  <p:sldLayoutIdLst>
    <p:sldLayoutId id="2147483652" r:id="rId1"/>
    <p:sldLayoutId id="2147483702" r:id="rId2"/>
    <p:sldLayoutId id="2147483704" r:id="rId3"/>
    <p:sldLayoutId id="2147483705" r:id="rId4"/>
    <p:sldLayoutId id="2147483651" r:id="rId5"/>
    <p:sldLayoutId id="2147483684" r:id="rId6"/>
    <p:sldLayoutId id="2147483657" r:id="rId7"/>
    <p:sldLayoutId id="2147483678" r:id="rId8"/>
    <p:sldLayoutId id="2147483659" r:id="rId9"/>
    <p:sldLayoutId id="2147483673" r:id="rId10"/>
  </p:sldLayoutIdLst>
  <p:hf hdr="0"/>
  <p:txStyles>
    <p:titleStyle>
      <a:lvl1pPr algn="ctr" defTabSz="914400" rtl="0" eaLnBrk="1" latinLnBrk="0" hangingPunct="1">
        <a:lnSpc>
          <a:spcPts val="3450"/>
        </a:lnSpc>
        <a:spcBef>
          <a:spcPct val="0"/>
        </a:spcBef>
        <a:buNone/>
        <a:defRPr sz="4400" b="1" i="0" kern="1200" spc="-100" baseline="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lnSpc>
          <a:spcPct val="90000"/>
        </a:lnSpc>
        <a:spcBef>
          <a:spcPts val="1000"/>
        </a:spcBef>
        <a:buClr>
          <a:schemeClr val="accent1"/>
        </a:buClr>
        <a:buFont typeface="Wingdings" panose="05000000000000000000" pitchFamily="2" charset="2"/>
        <a:buChar char="§"/>
        <a:defRPr sz="2400" b="0" i="0" kern="1200">
          <a:solidFill>
            <a:schemeClr val="tx1"/>
          </a:solidFill>
          <a:latin typeface="+mn-lt"/>
          <a:ea typeface="+mn-ea"/>
          <a:cs typeface="+mn-cs"/>
        </a:defRPr>
      </a:lvl1pPr>
      <a:lvl2pPr marL="222250" indent="-222250" algn="l" defTabSz="914400" rtl="0" eaLnBrk="1" latinLnBrk="0" hangingPunct="1">
        <a:lnSpc>
          <a:spcPct val="90000"/>
        </a:lnSpc>
        <a:spcBef>
          <a:spcPts val="500"/>
        </a:spcBef>
        <a:buClr>
          <a:schemeClr val="accent1"/>
        </a:buClr>
        <a:buFont typeface="Wingdings" panose="05000000000000000000" pitchFamily="2" charset="2"/>
        <a:buChar char="§"/>
        <a:tabLst/>
        <a:defRPr sz="1800" b="0" i="0" kern="1200">
          <a:solidFill>
            <a:schemeClr val="tx1"/>
          </a:solidFill>
          <a:latin typeface="+mn-lt"/>
          <a:ea typeface="+mn-ea"/>
          <a:cs typeface="+mn-cs"/>
        </a:defRPr>
      </a:lvl2pPr>
      <a:lvl3pPr marL="365125" indent="-142875" algn="l" defTabSz="914400" rtl="0" eaLnBrk="1" latinLnBrk="0" hangingPunct="1">
        <a:lnSpc>
          <a:spcPct val="90000"/>
        </a:lnSpc>
        <a:spcBef>
          <a:spcPts val="500"/>
        </a:spcBef>
        <a:buClr>
          <a:schemeClr val="accent1"/>
        </a:buClr>
        <a:buFont typeface="Wingdings" panose="05000000000000000000" pitchFamily="2" charset="2"/>
        <a:buChar char="§"/>
        <a:tabLst/>
        <a:defRPr sz="1400" b="0" i="0" kern="1200">
          <a:solidFill>
            <a:schemeClr val="tx1"/>
          </a:solidFill>
          <a:latin typeface="+mn-lt"/>
          <a:ea typeface="+mn-ea"/>
          <a:cs typeface="+mn-cs"/>
        </a:defRPr>
      </a:lvl3pPr>
      <a:lvl4pPr marL="538163" indent="-131763" algn="l" defTabSz="914400" rtl="0" eaLnBrk="1" latinLnBrk="0" hangingPunct="1">
        <a:lnSpc>
          <a:spcPct val="90000"/>
        </a:lnSpc>
        <a:spcBef>
          <a:spcPts val="500"/>
        </a:spcBef>
        <a:buClr>
          <a:schemeClr val="accent1"/>
        </a:buClr>
        <a:buFont typeface="Wingdings" panose="05000000000000000000" pitchFamily="2" charset="2"/>
        <a:buChar char="§"/>
        <a:tabLst/>
        <a:defRPr sz="1200" b="0" i="0" kern="1200">
          <a:solidFill>
            <a:schemeClr val="tx1"/>
          </a:solidFill>
          <a:latin typeface="+mn-lt"/>
          <a:ea typeface="+mn-ea"/>
          <a:cs typeface="+mn-cs"/>
        </a:defRPr>
      </a:lvl4pPr>
      <a:lvl5pPr marL="628650" indent="-90488" algn="l" defTabSz="914400" rtl="0" eaLnBrk="1" latinLnBrk="0" hangingPunct="1">
        <a:lnSpc>
          <a:spcPct val="90000"/>
        </a:lnSpc>
        <a:spcBef>
          <a:spcPts val="500"/>
        </a:spcBef>
        <a:buClr>
          <a:schemeClr val="accent1"/>
        </a:buClr>
        <a:buFont typeface="Wingdings" panose="05000000000000000000" pitchFamily="2" charset="2"/>
        <a:buChar char="§"/>
        <a:tabLst/>
        <a:defRPr sz="1000" b="0" i="0" kern="1200">
          <a:solidFill>
            <a:schemeClr val="tx1"/>
          </a:solidFill>
          <a:latin typeface="+mn-lt"/>
          <a:ea typeface="+mn-ea"/>
          <a:cs typeface="+mn-cs"/>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D591738-5124-9F62-3824-D4AEDAE8515D}"/>
              </a:ext>
            </a:extLst>
          </p:cNvPr>
          <p:cNvSpPr>
            <a:spLocks noGrp="1"/>
          </p:cNvSpPr>
          <p:nvPr>
            <p:ph type="title"/>
          </p:nvPr>
        </p:nvSpPr>
        <p:spPr>
          <a:xfrm>
            <a:off x="2608575" y="197816"/>
            <a:ext cx="6974849" cy="1257783"/>
          </a:xfrm>
        </p:spPr>
        <p:txBody>
          <a:bodyPr/>
          <a:lstStyle/>
          <a:p>
            <a:r>
              <a:rPr lang="fi-FI" dirty="0"/>
              <a:t>Tietovisan ohjeet</a:t>
            </a:r>
            <a:endParaRPr lang="en-GB" dirty="0"/>
          </a:p>
        </p:txBody>
      </p:sp>
      <p:sp>
        <p:nvSpPr>
          <p:cNvPr id="4" name="Otsikko 2">
            <a:extLst>
              <a:ext uri="{FF2B5EF4-FFF2-40B4-BE49-F238E27FC236}">
                <a16:creationId xmlns:a16="http://schemas.microsoft.com/office/drawing/2014/main" id="{3DB41D8D-D421-4808-7604-3C34048E40DA}"/>
              </a:ext>
            </a:extLst>
          </p:cNvPr>
          <p:cNvSpPr txBox="1">
            <a:spLocks/>
          </p:cNvSpPr>
          <p:nvPr/>
        </p:nvSpPr>
        <p:spPr>
          <a:xfrm>
            <a:off x="1657350" y="1955421"/>
            <a:ext cx="10072687" cy="2947158"/>
          </a:xfrm>
          <a:prstGeom prst="rect">
            <a:avLst/>
          </a:prstGeom>
        </p:spPr>
        <p:txBody>
          <a:bodyPr vert="horz" lIns="91440" tIns="45720" rIns="91440" bIns="45720" rtlCol="0" anchor="ctr">
            <a:noAutofit/>
          </a:bodyPr>
          <a:lstStyle>
            <a:lvl1pPr algn="ctr" defTabSz="914400" rtl="0" eaLnBrk="1" latinLnBrk="0" hangingPunct="1">
              <a:lnSpc>
                <a:spcPts val="3450"/>
              </a:lnSpc>
              <a:spcBef>
                <a:spcPct val="0"/>
              </a:spcBef>
              <a:buNone/>
              <a:defRPr sz="4400" b="1" i="0" kern="1200" spc="-100" baseline="0">
                <a:solidFill>
                  <a:schemeClr val="tx1"/>
                </a:solidFill>
                <a:latin typeface="+mn-lt"/>
                <a:ea typeface="+mj-ea"/>
                <a:cs typeface="Calibri" panose="020F0502020204030204" pitchFamily="34" charset="0"/>
              </a:defRPr>
            </a:lvl1pPr>
          </a:lstStyle>
          <a:p>
            <a:pPr algn="l"/>
            <a:r>
              <a:rPr lang="fi-FI" sz="2400" i="0" dirty="0">
                <a:solidFill>
                  <a:srgbClr val="3E4044"/>
                </a:solidFill>
                <a:effectLst/>
              </a:rPr>
              <a:t>Pidä luokassa Onko energiaa? -tietovisa. Tietovisan kysymykset perustuvat esitysmateriaaliin. Tietovisan voi pitää esimerkiksi materiaalin läpikäynnin jälkeen tai kysymyksiä voi käyttää välitehtävinä ja keskustelun herättäjinä materiaalin läpikäynnin yhteydessä.</a:t>
            </a:r>
            <a:br>
              <a:rPr lang="fi-FI" sz="2400" dirty="0"/>
            </a:br>
            <a:br>
              <a:rPr lang="fi-FI" sz="2400" dirty="0"/>
            </a:br>
            <a:r>
              <a:rPr lang="fi-FI" sz="2400" i="0" dirty="0">
                <a:solidFill>
                  <a:srgbClr val="3E4044"/>
                </a:solidFill>
                <a:effectLst/>
              </a:rPr>
              <a:t>Kysymyksiä on yhteensä 10 kappaletta ja ne ovat monivalintoja sekä kyllä/ei -kysymyksiä. Tietovisan pitämiseen kannattaa varata n. 15 minuuttia. </a:t>
            </a:r>
            <a:r>
              <a:rPr lang="fi-FI" sz="2400" dirty="0">
                <a:solidFill>
                  <a:srgbClr val="3E4044"/>
                </a:solidFill>
              </a:rPr>
              <a:t>Oikeat vastaukset löytyvät kysymyskalvon jälkeen ja lisätietoa muistiinpanoista. Muistiinpanot saat näkyville oikealta alhaalta kohdasta ”muistiinpanot”. </a:t>
            </a:r>
            <a:endParaRPr lang="fi-FI" sz="2400" i="0" dirty="0">
              <a:solidFill>
                <a:srgbClr val="3E4044"/>
              </a:solidFill>
              <a:effectLst/>
            </a:endParaRPr>
          </a:p>
        </p:txBody>
      </p:sp>
    </p:spTree>
    <p:extLst>
      <p:ext uri="{BB962C8B-B14F-4D97-AF65-F5344CB8AC3E}">
        <p14:creationId xmlns:p14="http://schemas.microsoft.com/office/powerpoint/2010/main" val="302236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4. Fossiiliset polttoaineet ovat uusiutumattomia luonnonvaroja. </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10</a:t>
            </a:fld>
            <a:endParaRPr lang="en-FI"/>
          </a:p>
        </p:txBody>
      </p:sp>
      <p:pic>
        <p:nvPicPr>
          <p:cNvPr id="8" name="Graphic 7">
            <a:extLst>
              <a:ext uri="{FF2B5EF4-FFF2-40B4-BE49-F238E27FC236}">
                <a16:creationId xmlns:a16="http://schemas.microsoft.com/office/drawing/2014/main" id="{F24D9B6B-D911-46EB-16D8-AF28A867B3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5684" y="1318493"/>
            <a:ext cx="2295525" cy="1371600"/>
          </a:xfrm>
          <a:prstGeom prst="rect">
            <a:avLst/>
          </a:prstGeom>
        </p:spPr>
      </p:pic>
      <p:pic>
        <p:nvPicPr>
          <p:cNvPr id="12" name="Graphic 11">
            <a:extLst>
              <a:ext uri="{FF2B5EF4-FFF2-40B4-BE49-F238E27FC236}">
                <a16:creationId xmlns:a16="http://schemas.microsoft.com/office/drawing/2014/main" id="{5C2F73AD-2673-AB18-1CCF-7BBC0F8197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3215" y="2278329"/>
            <a:ext cx="2038350" cy="1638300"/>
          </a:xfrm>
          <a:prstGeom prst="rect">
            <a:avLst/>
          </a:prstGeom>
        </p:spPr>
      </p:pic>
      <p:pic>
        <p:nvPicPr>
          <p:cNvPr id="14" name="Picture 13">
            <a:extLst>
              <a:ext uri="{FF2B5EF4-FFF2-40B4-BE49-F238E27FC236}">
                <a16:creationId xmlns:a16="http://schemas.microsoft.com/office/drawing/2014/main" id="{D55131D6-5A7A-3B63-CB0B-2C0D91632D19}"/>
              </a:ext>
            </a:extLst>
          </p:cNvPr>
          <p:cNvPicPr>
            <a:picLocks noChangeAspect="1"/>
          </p:cNvPicPr>
          <p:nvPr/>
        </p:nvPicPr>
        <p:blipFill>
          <a:blip r:embed="rId7"/>
          <a:stretch>
            <a:fillRect/>
          </a:stretch>
        </p:blipFill>
        <p:spPr>
          <a:xfrm>
            <a:off x="8754305" y="3117047"/>
            <a:ext cx="3334519" cy="2432309"/>
          </a:xfrm>
          <a:prstGeom prst="rect">
            <a:avLst/>
          </a:prstGeom>
        </p:spPr>
      </p:pic>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748886"/>
            <a:ext cx="7774021" cy="1184940"/>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b="1" dirty="0">
                <a:solidFill>
                  <a:srgbClr val="000000"/>
                </a:solidFill>
              </a:rPr>
              <a:t>Kyllä</a:t>
            </a:r>
          </a:p>
          <a:p>
            <a:pPr marL="742950" indent="-742950">
              <a:lnSpc>
                <a:spcPct val="100000"/>
              </a:lnSpc>
              <a:spcBef>
                <a:spcPts val="1800"/>
              </a:spcBef>
              <a:buFont typeface="+mj-lt"/>
              <a:buAutoNum type="alphaUcPeriod"/>
            </a:pPr>
            <a:r>
              <a:rPr lang="fi-FI" sz="2800" dirty="0">
                <a:solidFill>
                  <a:srgbClr val="000000"/>
                </a:solidFill>
              </a:rPr>
              <a:t>Ei</a:t>
            </a:r>
          </a:p>
        </p:txBody>
      </p:sp>
    </p:spTree>
    <p:extLst>
      <p:ext uri="{BB962C8B-B14F-4D97-AF65-F5344CB8AC3E}">
        <p14:creationId xmlns:p14="http://schemas.microsoft.com/office/powerpoint/2010/main" val="409062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5. Energiansäästö on tärkeää, jotta energiaa riittää kaikille.</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11</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98466" y="2723259"/>
            <a:ext cx="7774021" cy="1184940"/>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Kyllä</a:t>
            </a:r>
          </a:p>
          <a:p>
            <a:pPr marL="742950" indent="-742950">
              <a:lnSpc>
                <a:spcPct val="100000"/>
              </a:lnSpc>
              <a:spcBef>
                <a:spcPts val="1800"/>
              </a:spcBef>
              <a:buFont typeface="+mj-lt"/>
              <a:buAutoNum type="alphaUcPeriod"/>
            </a:pPr>
            <a:r>
              <a:rPr lang="fi-FI" sz="2800" dirty="0">
                <a:solidFill>
                  <a:srgbClr val="000000"/>
                </a:solidFill>
              </a:rPr>
              <a:t>Ei</a:t>
            </a:r>
          </a:p>
        </p:txBody>
      </p:sp>
      <p:pic>
        <p:nvPicPr>
          <p:cNvPr id="2" name="Picture 10" descr="Diagram&#10;&#10;Description automatically generated">
            <a:extLst>
              <a:ext uri="{FF2B5EF4-FFF2-40B4-BE49-F238E27FC236}">
                <a16:creationId xmlns:a16="http://schemas.microsoft.com/office/drawing/2014/main" id="{8B7C92A6-CA2A-96E1-B475-4F85E20BD868}"/>
              </a:ext>
            </a:extLst>
          </p:cNvPr>
          <p:cNvPicPr>
            <a:picLocks noChangeAspect="1"/>
          </p:cNvPicPr>
          <p:nvPr/>
        </p:nvPicPr>
        <p:blipFill>
          <a:blip r:embed="rId3"/>
          <a:stretch>
            <a:fillRect/>
          </a:stretch>
        </p:blipFill>
        <p:spPr>
          <a:xfrm>
            <a:off x="4518001" y="1685925"/>
            <a:ext cx="6772092" cy="4020223"/>
          </a:xfrm>
          <a:prstGeom prst="rect">
            <a:avLst/>
          </a:prstGeom>
        </p:spPr>
      </p:pic>
    </p:spTree>
    <p:extLst>
      <p:ext uri="{BB962C8B-B14F-4D97-AF65-F5344CB8AC3E}">
        <p14:creationId xmlns:p14="http://schemas.microsoft.com/office/powerpoint/2010/main" val="17111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5. Energiansäästö on tärkeää, jotta energiaa riittää kaikille.</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12</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98466" y="2723259"/>
            <a:ext cx="7774021" cy="1184940"/>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b="1" dirty="0">
                <a:solidFill>
                  <a:srgbClr val="000000"/>
                </a:solidFill>
              </a:rPr>
              <a:t>Kyllä</a:t>
            </a:r>
          </a:p>
          <a:p>
            <a:pPr marL="742950" indent="-742950">
              <a:lnSpc>
                <a:spcPct val="100000"/>
              </a:lnSpc>
              <a:spcBef>
                <a:spcPts val="1800"/>
              </a:spcBef>
              <a:buFont typeface="+mj-lt"/>
              <a:buAutoNum type="alphaUcPeriod"/>
            </a:pPr>
            <a:r>
              <a:rPr lang="fi-FI" sz="2800" dirty="0">
                <a:solidFill>
                  <a:srgbClr val="000000"/>
                </a:solidFill>
              </a:rPr>
              <a:t>Ei</a:t>
            </a:r>
          </a:p>
        </p:txBody>
      </p:sp>
      <p:pic>
        <p:nvPicPr>
          <p:cNvPr id="2" name="Picture 10" descr="Diagram&#10;&#10;Description automatically generated">
            <a:extLst>
              <a:ext uri="{FF2B5EF4-FFF2-40B4-BE49-F238E27FC236}">
                <a16:creationId xmlns:a16="http://schemas.microsoft.com/office/drawing/2014/main" id="{67553A0D-B302-6FA1-C692-ADA39B5E4084}"/>
              </a:ext>
            </a:extLst>
          </p:cNvPr>
          <p:cNvPicPr>
            <a:picLocks noChangeAspect="1"/>
          </p:cNvPicPr>
          <p:nvPr/>
        </p:nvPicPr>
        <p:blipFill>
          <a:blip r:embed="rId3"/>
          <a:stretch>
            <a:fillRect/>
          </a:stretch>
        </p:blipFill>
        <p:spPr>
          <a:xfrm>
            <a:off x="4518001" y="1685925"/>
            <a:ext cx="6772092" cy="4020223"/>
          </a:xfrm>
          <a:prstGeom prst="rect">
            <a:avLst/>
          </a:prstGeom>
        </p:spPr>
      </p:pic>
    </p:spTree>
    <p:extLst>
      <p:ext uri="{BB962C8B-B14F-4D97-AF65-F5344CB8AC3E}">
        <p14:creationId xmlns:p14="http://schemas.microsoft.com/office/powerpoint/2010/main" val="4892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9CDA13B-372A-4148-27C0-8729643F6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9" y="1063355"/>
            <a:ext cx="7600950" cy="4931914"/>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6. Onko energiankulutuksella vaikutusta ilmastonmuutokseen?</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13</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786266"/>
            <a:ext cx="7774021" cy="1184940"/>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Kyllä</a:t>
            </a:r>
          </a:p>
          <a:p>
            <a:pPr marL="742950" indent="-742950">
              <a:lnSpc>
                <a:spcPct val="100000"/>
              </a:lnSpc>
              <a:spcBef>
                <a:spcPts val="1800"/>
              </a:spcBef>
              <a:buFont typeface="+mj-lt"/>
              <a:buAutoNum type="alphaUcPeriod"/>
            </a:pPr>
            <a:r>
              <a:rPr lang="fi-FI" sz="2800" dirty="0">
                <a:solidFill>
                  <a:srgbClr val="000000"/>
                </a:solidFill>
              </a:rPr>
              <a:t>Ei</a:t>
            </a:r>
          </a:p>
        </p:txBody>
      </p:sp>
    </p:spTree>
    <p:extLst>
      <p:ext uri="{BB962C8B-B14F-4D97-AF65-F5344CB8AC3E}">
        <p14:creationId xmlns:p14="http://schemas.microsoft.com/office/powerpoint/2010/main" val="227800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CA62EFD-B4E9-6D0C-7E90-55012B555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9" y="1063355"/>
            <a:ext cx="7600950" cy="4931914"/>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6. Onko energiankulutuksella vaikutusta ilmastonmuutokseen?</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14</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786266"/>
            <a:ext cx="7774021" cy="1184940"/>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b="1" dirty="0">
                <a:solidFill>
                  <a:srgbClr val="000000"/>
                </a:solidFill>
              </a:rPr>
              <a:t>Kyllä</a:t>
            </a:r>
          </a:p>
          <a:p>
            <a:pPr marL="742950" indent="-742950">
              <a:lnSpc>
                <a:spcPct val="100000"/>
              </a:lnSpc>
              <a:spcBef>
                <a:spcPts val="1800"/>
              </a:spcBef>
              <a:buFont typeface="+mj-lt"/>
              <a:buAutoNum type="alphaUcPeriod"/>
            </a:pPr>
            <a:r>
              <a:rPr lang="fi-FI" sz="2800" dirty="0">
                <a:solidFill>
                  <a:srgbClr val="000000"/>
                </a:solidFill>
              </a:rPr>
              <a:t>Ei</a:t>
            </a:r>
          </a:p>
        </p:txBody>
      </p:sp>
    </p:spTree>
    <p:extLst>
      <p:ext uri="{BB962C8B-B14F-4D97-AF65-F5344CB8AC3E}">
        <p14:creationId xmlns:p14="http://schemas.microsoft.com/office/powerpoint/2010/main" val="716737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69" y="599615"/>
            <a:ext cx="10506099"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7. Onko kaikilla mahdollisuus vaikuttaa energiankulutukseen?</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15</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557479"/>
            <a:ext cx="7774021" cy="1184940"/>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Kyllä</a:t>
            </a:r>
          </a:p>
          <a:p>
            <a:pPr marL="742950" indent="-742950">
              <a:lnSpc>
                <a:spcPct val="100000"/>
              </a:lnSpc>
              <a:spcBef>
                <a:spcPts val="1800"/>
              </a:spcBef>
              <a:buFont typeface="+mj-lt"/>
              <a:buAutoNum type="alphaUcPeriod"/>
            </a:pPr>
            <a:r>
              <a:rPr lang="fi-FI" sz="2800" dirty="0">
                <a:solidFill>
                  <a:srgbClr val="000000"/>
                </a:solidFill>
              </a:rPr>
              <a:t>Ei</a:t>
            </a:r>
          </a:p>
        </p:txBody>
      </p:sp>
      <p:pic>
        <p:nvPicPr>
          <p:cNvPr id="7" name="Picture 10">
            <a:extLst>
              <a:ext uri="{FF2B5EF4-FFF2-40B4-BE49-F238E27FC236}">
                <a16:creationId xmlns:a16="http://schemas.microsoft.com/office/drawing/2014/main" id="{545BFDE6-0ED5-51E5-E777-FEF5D673E838}"/>
              </a:ext>
            </a:extLst>
          </p:cNvPr>
          <p:cNvPicPr>
            <a:picLocks noChangeAspect="1"/>
          </p:cNvPicPr>
          <p:nvPr/>
        </p:nvPicPr>
        <p:blipFill>
          <a:blip r:embed="rId3"/>
          <a:stretch>
            <a:fillRect/>
          </a:stretch>
        </p:blipFill>
        <p:spPr>
          <a:xfrm>
            <a:off x="5332279" y="1199779"/>
            <a:ext cx="5678495" cy="5502613"/>
          </a:xfrm>
          <a:prstGeom prst="rect">
            <a:avLst/>
          </a:prstGeom>
        </p:spPr>
      </p:pic>
    </p:spTree>
    <p:extLst>
      <p:ext uri="{BB962C8B-B14F-4D97-AF65-F5344CB8AC3E}">
        <p14:creationId xmlns:p14="http://schemas.microsoft.com/office/powerpoint/2010/main" val="80168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69" y="599615"/>
            <a:ext cx="10506099"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7. Onko kaikilla mahdollisuus vaikuttaa energiankulutukseen?</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16</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557479"/>
            <a:ext cx="7774021" cy="1184940"/>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b="1" dirty="0">
                <a:solidFill>
                  <a:srgbClr val="000000"/>
                </a:solidFill>
              </a:rPr>
              <a:t>Kyllä</a:t>
            </a:r>
          </a:p>
          <a:p>
            <a:pPr marL="742950" indent="-742950">
              <a:lnSpc>
                <a:spcPct val="100000"/>
              </a:lnSpc>
              <a:spcBef>
                <a:spcPts val="1800"/>
              </a:spcBef>
              <a:buFont typeface="+mj-lt"/>
              <a:buAutoNum type="alphaUcPeriod"/>
            </a:pPr>
            <a:r>
              <a:rPr lang="fi-FI" sz="2800" dirty="0">
                <a:solidFill>
                  <a:srgbClr val="000000"/>
                </a:solidFill>
              </a:rPr>
              <a:t>Ei</a:t>
            </a:r>
          </a:p>
        </p:txBody>
      </p:sp>
      <p:pic>
        <p:nvPicPr>
          <p:cNvPr id="7" name="Picture 10">
            <a:extLst>
              <a:ext uri="{FF2B5EF4-FFF2-40B4-BE49-F238E27FC236}">
                <a16:creationId xmlns:a16="http://schemas.microsoft.com/office/drawing/2014/main" id="{8BD95AC0-9310-4938-9A86-0B260B31834E}"/>
              </a:ext>
            </a:extLst>
          </p:cNvPr>
          <p:cNvPicPr>
            <a:picLocks noChangeAspect="1"/>
          </p:cNvPicPr>
          <p:nvPr/>
        </p:nvPicPr>
        <p:blipFill>
          <a:blip r:embed="rId3"/>
          <a:stretch>
            <a:fillRect/>
          </a:stretch>
        </p:blipFill>
        <p:spPr>
          <a:xfrm>
            <a:off x="5332279" y="1199779"/>
            <a:ext cx="5678495" cy="5502613"/>
          </a:xfrm>
          <a:prstGeom prst="rect">
            <a:avLst/>
          </a:prstGeom>
        </p:spPr>
      </p:pic>
    </p:spTree>
    <p:extLst>
      <p:ext uri="{BB962C8B-B14F-4D97-AF65-F5344CB8AC3E}">
        <p14:creationId xmlns:p14="http://schemas.microsoft.com/office/powerpoint/2010/main" val="262761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10089004" cy="646331"/>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8. Mikä toiminto kuluttaa eniten energiaa kotona?</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17</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091162"/>
            <a:ext cx="7774021" cy="1846659"/>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Pelikoneet</a:t>
            </a:r>
          </a:p>
          <a:p>
            <a:pPr marL="742950" indent="-742950">
              <a:lnSpc>
                <a:spcPct val="100000"/>
              </a:lnSpc>
              <a:spcBef>
                <a:spcPts val="1800"/>
              </a:spcBef>
              <a:buFont typeface="+mj-lt"/>
              <a:buAutoNum type="alphaUcPeriod"/>
            </a:pPr>
            <a:r>
              <a:rPr lang="fi-FI" sz="2800" dirty="0">
                <a:solidFill>
                  <a:srgbClr val="000000"/>
                </a:solidFill>
              </a:rPr>
              <a:t>Ruoan laittaminen</a:t>
            </a:r>
          </a:p>
          <a:p>
            <a:pPr marL="742950" indent="-742950">
              <a:lnSpc>
                <a:spcPct val="100000"/>
              </a:lnSpc>
              <a:spcBef>
                <a:spcPts val="1800"/>
              </a:spcBef>
              <a:buFont typeface="+mj-lt"/>
              <a:buAutoNum type="alphaUcPeriod"/>
            </a:pPr>
            <a:r>
              <a:rPr lang="fi-FI" sz="2800" dirty="0">
                <a:solidFill>
                  <a:srgbClr val="000000"/>
                </a:solidFill>
              </a:rPr>
              <a:t>Lämmitys</a:t>
            </a:r>
          </a:p>
        </p:txBody>
      </p:sp>
      <p:pic>
        <p:nvPicPr>
          <p:cNvPr id="9" name="Picture 3" descr="A close-up of a grill&#10;&#10;Description automatically generated with low confidence">
            <a:extLst>
              <a:ext uri="{FF2B5EF4-FFF2-40B4-BE49-F238E27FC236}">
                <a16:creationId xmlns:a16="http://schemas.microsoft.com/office/drawing/2014/main" id="{64D68411-127E-2367-BB63-F5ADCDBF507E}"/>
              </a:ext>
            </a:extLst>
          </p:cNvPr>
          <p:cNvPicPr>
            <a:picLocks noChangeAspect="1"/>
          </p:cNvPicPr>
          <p:nvPr/>
        </p:nvPicPr>
        <p:blipFill>
          <a:blip r:embed="rId3"/>
          <a:stretch>
            <a:fillRect/>
          </a:stretch>
        </p:blipFill>
        <p:spPr>
          <a:xfrm>
            <a:off x="9159601" y="3346901"/>
            <a:ext cx="2745268" cy="2052018"/>
          </a:xfrm>
          <a:prstGeom prst="rect">
            <a:avLst/>
          </a:prstGeom>
        </p:spPr>
      </p:pic>
      <p:pic>
        <p:nvPicPr>
          <p:cNvPr id="10" name="Picture 11" descr="A picture containing text&#10;&#10;Description automatically generated">
            <a:extLst>
              <a:ext uri="{FF2B5EF4-FFF2-40B4-BE49-F238E27FC236}">
                <a16:creationId xmlns:a16="http://schemas.microsoft.com/office/drawing/2014/main" id="{2583BF7C-1907-AB55-C288-CA65CB15B6C7}"/>
              </a:ext>
            </a:extLst>
          </p:cNvPr>
          <p:cNvPicPr>
            <a:picLocks noChangeAspect="1"/>
          </p:cNvPicPr>
          <p:nvPr/>
        </p:nvPicPr>
        <p:blipFill>
          <a:blip r:embed="rId4"/>
          <a:stretch>
            <a:fillRect/>
          </a:stretch>
        </p:blipFill>
        <p:spPr>
          <a:xfrm>
            <a:off x="5059979" y="3632507"/>
            <a:ext cx="2659150" cy="1480807"/>
          </a:xfrm>
          <a:prstGeom prst="rect">
            <a:avLst/>
          </a:prstGeom>
        </p:spPr>
      </p:pic>
      <p:pic>
        <p:nvPicPr>
          <p:cNvPr id="13" name="Picture 18" descr="A picture containing text&#10;&#10;Description automatically generated">
            <a:extLst>
              <a:ext uri="{FF2B5EF4-FFF2-40B4-BE49-F238E27FC236}">
                <a16:creationId xmlns:a16="http://schemas.microsoft.com/office/drawing/2014/main" id="{62F1FF1B-96EF-6F89-634E-18F93DC15A89}"/>
              </a:ext>
            </a:extLst>
          </p:cNvPr>
          <p:cNvPicPr>
            <a:picLocks noChangeAspect="1"/>
          </p:cNvPicPr>
          <p:nvPr/>
        </p:nvPicPr>
        <p:blipFill>
          <a:blip r:embed="rId5"/>
          <a:stretch>
            <a:fillRect/>
          </a:stretch>
        </p:blipFill>
        <p:spPr>
          <a:xfrm>
            <a:off x="6958709" y="1833803"/>
            <a:ext cx="2200892" cy="2361375"/>
          </a:xfrm>
          <a:prstGeom prst="rect">
            <a:avLst/>
          </a:prstGeom>
        </p:spPr>
      </p:pic>
    </p:spTree>
    <p:extLst>
      <p:ext uri="{BB962C8B-B14F-4D97-AF65-F5344CB8AC3E}">
        <p14:creationId xmlns:p14="http://schemas.microsoft.com/office/powerpoint/2010/main" val="14859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10089004" cy="646331"/>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8. Mikä toiminto kuluttaa eniten energiaa kotona?</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18</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091162"/>
            <a:ext cx="7774021" cy="1846659"/>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Pelikoneet</a:t>
            </a:r>
          </a:p>
          <a:p>
            <a:pPr marL="742950" indent="-742950">
              <a:lnSpc>
                <a:spcPct val="100000"/>
              </a:lnSpc>
              <a:spcBef>
                <a:spcPts val="1800"/>
              </a:spcBef>
              <a:buFont typeface="+mj-lt"/>
              <a:buAutoNum type="alphaUcPeriod"/>
            </a:pPr>
            <a:r>
              <a:rPr lang="fi-FI" sz="2800" dirty="0">
                <a:solidFill>
                  <a:srgbClr val="000000"/>
                </a:solidFill>
              </a:rPr>
              <a:t>Ruoan laittaminen</a:t>
            </a:r>
          </a:p>
          <a:p>
            <a:pPr marL="742950" indent="-742950">
              <a:lnSpc>
                <a:spcPct val="100000"/>
              </a:lnSpc>
              <a:spcBef>
                <a:spcPts val="1800"/>
              </a:spcBef>
              <a:buFont typeface="+mj-lt"/>
              <a:buAutoNum type="alphaUcPeriod"/>
            </a:pPr>
            <a:r>
              <a:rPr lang="fi-FI" sz="2800" b="1" dirty="0">
                <a:solidFill>
                  <a:srgbClr val="000000"/>
                </a:solidFill>
              </a:rPr>
              <a:t>Lämmitys</a:t>
            </a:r>
          </a:p>
        </p:txBody>
      </p:sp>
      <p:pic>
        <p:nvPicPr>
          <p:cNvPr id="9" name="Picture 3" descr="A close-up of a grill&#10;&#10;Description automatically generated with low confidence">
            <a:extLst>
              <a:ext uri="{FF2B5EF4-FFF2-40B4-BE49-F238E27FC236}">
                <a16:creationId xmlns:a16="http://schemas.microsoft.com/office/drawing/2014/main" id="{64D68411-127E-2367-BB63-F5ADCDBF507E}"/>
              </a:ext>
            </a:extLst>
          </p:cNvPr>
          <p:cNvPicPr>
            <a:picLocks noChangeAspect="1"/>
          </p:cNvPicPr>
          <p:nvPr/>
        </p:nvPicPr>
        <p:blipFill>
          <a:blip r:embed="rId3"/>
          <a:stretch>
            <a:fillRect/>
          </a:stretch>
        </p:blipFill>
        <p:spPr>
          <a:xfrm>
            <a:off x="9159601" y="3232167"/>
            <a:ext cx="2745268" cy="2052018"/>
          </a:xfrm>
          <a:prstGeom prst="rect">
            <a:avLst/>
          </a:prstGeom>
        </p:spPr>
      </p:pic>
      <p:pic>
        <p:nvPicPr>
          <p:cNvPr id="10" name="Picture 11" descr="A picture containing text&#10;&#10;Description automatically generated">
            <a:extLst>
              <a:ext uri="{FF2B5EF4-FFF2-40B4-BE49-F238E27FC236}">
                <a16:creationId xmlns:a16="http://schemas.microsoft.com/office/drawing/2014/main" id="{2583BF7C-1907-AB55-C288-CA65CB15B6C7}"/>
              </a:ext>
            </a:extLst>
          </p:cNvPr>
          <p:cNvPicPr>
            <a:picLocks noChangeAspect="1"/>
          </p:cNvPicPr>
          <p:nvPr/>
        </p:nvPicPr>
        <p:blipFill>
          <a:blip r:embed="rId4"/>
          <a:stretch>
            <a:fillRect/>
          </a:stretch>
        </p:blipFill>
        <p:spPr>
          <a:xfrm>
            <a:off x="5400005" y="3712133"/>
            <a:ext cx="2659150" cy="1480807"/>
          </a:xfrm>
          <a:prstGeom prst="rect">
            <a:avLst/>
          </a:prstGeom>
        </p:spPr>
      </p:pic>
      <p:pic>
        <p:nvPicPr>
          <p:cNvPr id="13" name="Picture 18" descr="A picture containing text&#10;&#10;Description automatically generated">
            <a:extLst>
              <a:ext uri="{FF2B5EF4-FFF2-40B4-BE49-F238E27FC236}">
                <a16:creationId xmlns:a16="http://schemas.microsoft.com/office/drawing/2014/main" id="{62F1FF1B-96EF-6F89-634E-18F93DC15A89}"/>
              </a:ext>
            </a:extLst>
          </p:cNvPr>
          <p:cNvPicPr>
            <a:picLocks noChangeAspect="1"/>
          </p:cNvPicPr>
          <p:nvPr/>
        </p:nvPicPr>
        <p:blipFill>
          <a:blip r:embed="rId5"/>
          <a:stretch>
            <a:fillRect/>
          </a:stretch>
        </p:blipFill>
        <p:spPr>
          <a:xfrm>
            <a:off x="6958709" y="1833803"/>
            <a:ext cx="2200892" cy="2361375"/>
          </a:xfrm>
          <a:prstGeom prst="rect">
            <a:avLst/>
          </a:prstGeom>
        </p:spPr>
      </p:pic>
    </p:spTree>
    <p:extLst>
      <p:ext uri="{BB962C8B-B14F-4D97-AF65-F5344CB8AC3E}">
        <p14:creationId xmlns:p14="http://schemas.microsoft.com/office/powerpoint/2010/main" val="257804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9. Energiankulutusta voidaan vähentää esimerkiksi… Voit valita useita.</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19</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091162"/>
            <a:ext cx="7774021" cy="3370153"/>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Vähentämällä ruokahävikkiä</a:t>
            </a:r>
          </a:p>
          <a:p>
            <a:pPr marL="742950" indent="-742950">
              <a:lnSpc>
                <a:spcPct val="100000"/>
              </a:lnSpc>
              <a:spcBef>
                <a:spcPts val="1800"/>
              </a:spcBef>
              <a:buFont typeface="+mj-lt"/>
              <a:buAutoNum type="alphaUcPeriod"/>
            </a:pPr>
            <a:r>
              <a:rPr lang="fi-FI" sz="2800" dirty="0">
                <a:solidFill>
                  <a:srgbClr val="000000"/>
                </a:solidFill>
              </a:rPr>
              <a:t>Kulkemalla polkupyörällä ja kävellen</a:t>
            </a:r>
          </a:p>
          <a:p>
            <a:pPr marL="742950" indent="-742950">
              <a:lnSpc>
                <a:spcPct val="100000"/>
              </a:lnSpc>
              <a:spcBef>
                <a:spcPts val="1800"/>
              </a:spcBef>
              <a:buFont typeface="+mj-lt"/>
              <a:buAutoNum type="alphaUcPeriod"/>
            </a:pPr>
            <a:r>
              <a:rPr lang="fi-FI" sz="2800" dirty="0">
                <a:solidFill>
                  <a:srgbClr val="000000"/>
                </a:solidFill>
              </a:rPr>
              <a:t>Sammuttamalla valota ja laitteet, kun niitä ei käytetä tai poistuu huoneesta</a:t>
            </a:r>
          </a:p>
          <a:p>
            <a:pPr marL="742950" indent="-742950">
              <a:lnSpc>
                <a:spcPct val="100000"/>
              </a:lnSpc>
              <a:spcBef>
                <a:spcPts val="1800"/>
              </a:spcBef>
              <a:buFont typeface="+mj-lt"/>
              <a:buAutoNum type="alphaUcPeriod"/>
            </a:pPr>
            <a:r>
              <a:rPr lang="fi-FI" sz="2800" dirty="0">
                <a:solidFill>
                  <a:srgbClr val="000000"/>
                </a:solidFill>
              </a:rPr>
              <a:t>Vähentämällä lämpimän veden käyttöä, esimerkiksi lyhyempi suihku</a:t>
            </a:r>
          </a:p>
        </p:txBody>
      </p:sp>
      <p:pic>
        <p:nvPicPr>
          <p:cNvPr id="2" name="Picture 9" descr="A drop of water falling into a glass of water&#10;&#10;Description automatically generated with low confidence">
            <a:extLst>
              <a:ext uri="{FF2B5EF4-FFF2-40B4-BE49-F238E27FC236}">
                <a16:creationId xmlns:a16="http://schemas.microsoft.com/office/drawing/2014/main" id="{2F9FEB63-74D5-6495-49B8-55E81BD1B3FA}"/>
              </a:ext>
            </a:extLst>
          </p:cNvPr>
          <p:cNvPicPr>
            <a:picLocks noChangeAspect="1"/>
          </p:cNvPicPr>
          <p:nvPr/>
        </p:nvPicPr>
        <p:blipFill>
          <a:blip r:embed="rId3"/>
          <a:stretch>
            <a:fillRect/>
          </a:stretch>
        </p:blipFill>
        <p:spPr>
          <a:xfrm>
            <a:off x="7194484" y="808161"/>
            <a:ext cx="5261306" cy="3742293"/>
          </a:xfrm>
          <a:prstGeom prst="rect">
            <a:avLst/>
          </a:prstGeom>
        </p:spPr>
      </p:pic>
    </p:spTree>
    <p:extLst>
      <p:ext uri="{BB962C8B-B14F-4D97-AF65-F5344CB8AC3E}">
        <p14:creationId xmlns:p14="http://schemas.microsoft.com/office/powerpoint/2010/main" val="318116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BEF392-A36C-55CD-E4BD-AB90542A3973}"/>
              </a:ext>
            </a:extLst>
          </p:cNvPr>
          <p:cNvSpPr/>
          <p:nvPr/>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3" name="Picture 12">
            <a:extLst>
              <a:ext uri="{FF2B5EF4-FFF2-40B4-BE49-F238E27FC236}">
                <a16:creationId xmlns:a16="http://schemas.microsoft.com/office/drawing/2014/main" id="{E85F1960-BAD4-B275-7AB3-0D178C315A71}"/>
              </a:ext>
            </a:extLst>
          </p:cNvPr>
          <p:cNvPicPr>
            <a:picLocks noChangeAspect="1"/>
          </p:cNvPicPr>
          <p:nvPr/>
        </p:nvPicPr>
        <p:blipFill rotWithShape="1">
          <a:blip r:embed="rId3"/>
          <a:srcRect l="30151" r="11628"/>
          <a:stretch/>
        </p:blipFill>
        <p:spPr>
          <a:xfrm>
            <a:off x="0" y="-218714"/>
            <a:ext cx="12199834" cy="4921067"/>
          </a:xfrm>
          <a:prstGeom prst="rect">
            <a:avLst/>
          </a:prstGeom>
        </p:spPr>
      </p:pic>
      <p:pic>
        <p:nvPicPr>
          <p:cNvPr id="15" name="Picture 14">
            <a:extLst>
              <a:ext uri="{FF2B5EF4-FFF2-40B4-BE49-F238E27FC236}">
                <a16:creationId xmlns:a16="http://schemas.microsoft.com/office/drawing/2014/main" id="{3125D906-7739-BEA1-678F-803628B531BB}"/>
              </a:ext>
            </a:extLst>
          </p:cNvPr>
          <p:cNvPicPr>
            <a:picLocks noChangeAspect="1"/>
          </p:cNvPicPr>
          <p:nvPr/>
        </p:nvPicPr>
        <p:blipFill rotWithShape="1">
          <a:blip r:embed="rId4">
            <a:alphaModFix amt="48000"/>
          </a:blip>
          <a:srcRect l="27381" t="526" r="8480" b="-526"/>
          <a:stretch/>
        </p:blipFill>
        <p:spPr>
          <a:xfrm>
            <a:off x="-597241" y="1310271"/>
            <a:ext cx="12207668" cy="4469906"/>
          </a:xfrm>
          <a:prstGeom prst="rect">
            <a:avLst/>
          </a:prstGeom>
        </p:spPr>
      </p:pic>
      <p:sp>
        <p:nvSpPr>
          <p:cNvPr id="4" name="Date Placeholder 3">
            <a:extLst>
              <a:ext uri="{FF2B5EF4-FFF2-40B4-BE49-F238E27FC236}">
                <a16:creationId xmlns:a16="http://schemas.microsoft.com/office/drawing/2014/main" id="{628471E7-717F-FAAD-4C9E-0DFD746242F3}"/>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Footer Placeholder 4">
            <a:extLst>
              <a:ext uri="{FF2B5EF4-FFF2-40B4-BE49-F238E27FC236}">
                <a16:creationId xmlns:a16="http://schemas.microsoft.com/office/drawing/2014/main" id="{96065C3B-FD74-885D-7599-1E52337AE872}"/>
              </a:ext>
            </a:extLst>
          </p:cNvPr>
          <p:cNvSpPr>
            <a:spLocks noGrp="1"/>
          </p:cNvSpPr>
          <p:nvPr>
            <p:ph type="ftr" sz="quarter" idx="3"/>
          </p:nvPr>
        </p:nvSpPr>
        <p:spPr/>
        <p:txBody>
          <a:bodyPr/>
          <a:lstStyle/>
          <a:p>
            <a:endParaRPr lang="en-FI"/>
          </a:p>
        </p:txBody>
      </p:sp>
      <p:sp>
        <p:nvSpPr>
          <p:cNvPr id="6" name="Slide Number Placeholder 5">
            <a:extLst>
              <a:ext uri="{FF2B5EF4-FFF2-40B4-BE49-F238E27FC236}">
                <a16:creationId xmlns:a16="http://schemas.microsoft.com/office/drawing/2014/main" id="{803AC132-944F-A4A2-3D6F-D955AA45BA3F}"/>
              </a:ext>
            </a:extLst>
          </p:cNvPr>
          <p:cNvSpPr>
            <a:spLocks noGrp="1"/>
          </p:cNvSpPr>
          <p:nvPr>
            <p:ph type="sldNum" sz="quarter" idx="4"/>
          </p:nvPr>
        </p:nvSpPr>
        <p:spPr/>
        <p:txBody>
          <a:bodyPr/>
          <a:lstStyle/>
          <a:p>
            <a:fld id="{BFF9DCD0-3869-094B-9C9B-6235A2A96309}" type="slidenum">
              <a:rPr lang="en-FI" smtClean="0"/>
              <a:pPr/>
              <a:t>2</a:t>
            </a:fld>
            <a:endParaRPr lang="en-FI"/>
          </a:p>
        </p:txBody>
      </p:sp>
      <p:pic>
        <p:nvPicPr>
          <p:cNvPr id="9" name="Picture 8">
            <a:extLst>
              <a:ext uri="{FF2B5EF4-FFF2-40B4-BE49-F238E27FC236}">
                <a16:creationId xmlns:a16="http://schemas.microsoft.com/office/drawing/2014/main" id="{747CE871-51E2-F274-22C6-48F9A837074B}"/>
              </a:ext>
            </a:extLst>
          </p:cNvPr>
          <p:cNvPicPr>
            <a:picLocks noChangeAspect="1"/>
          </p:cNvPicPr>
          <p:nvPr/>
        </p:nvPicPr>
        <p:blipFill rotWithShape="1">
          <a:blip r:embed="rId5"/>
          <a:srcRect t="3826" b="24828"/>
          <a:stretch/>
        </p:blipFill>
        <p:spPr>
          <a:xfrm>
            <a:off x="5324263" y="-1"/>
            <a:ext cx="6875571" cy="6858001"/>
          </a:xfrm>
          <a:prstGeom prst="rect">
            <a:avLst/>
          </a:prstGeom>
        </p:spPr>
      </p:pic>
      <p:sp>
        <p:nvSpPr>
          <p:cNvPr id="2" name="Title 1">
            <a:extLst>
              <a:ext uri="{FF2B5EF4-FFF2-40B4-BE49-F238E27FC236}">
                <a16:creationId xmlns:a16="http://schemas.microsoft.com/office/drawing/2014/main" id="{41C47B16-FD68-6B77-870E-DEB87BCF6211}"/>
              </a:ext>
            </a:extLst>
          </p:cNvPr>
          <p:cNvSpPr>
            <a:spLocks noGrp="1"/>
          </p:cNvSpPr>
          <p:nvPr>
            <p:ph type="title"/>
          </p:nvPr>
        </p:nvSpPr>
        <p:spPr>
          <a:xfrm>
            <a:off x="362380" y="2256806"/>
            <a:ext cx="8080271" cy="2987675"/>
          </a:xfrm>
        </p:spPr>
        <p:txBody>
          <a:bodyPr>
            <a:normAutofit/>
          </a:bodyPr>
          <a:lstStyle/>
          <a:p>
            <a:pPr algn="l">
              <a:lnSpc>
                <a:spcPts val="7000"/>
              </a:lnSpc>
            </a:pPr>
            <a:r>
              <a:rPr lang="en-US" sz="6000" spc="-150" dirty="0">
                <a:solidFill>
                  <a:schemeClr val="bg1"/>
                </a:solidFill>
                <a:latin typeface="Calibri" panose="020F0502020204030204" pitchFamily="34" charset="0"/>
                <a:cs typeface="Calibri" panose="020F0502020204030204" pitchFamily="34" charset="0"/>
              </a:rPr>
              <a:t>Onko </a:t>
            </a:r>
            <a:r>
              <a:rPr lang="en-US" sz="6000" spc="-150" dirty="0" err="1">
                <a:solidFill>
                  <a:schemeClr val="bg1"/>
                </a:solidFill>
                <a:latin typeface="Calibri" panose="020F0502020204030204" pitchFamily="34" charset="0"/>
                <a:cs typeface="Calibri" panose="020F0502020204030204" pitchFamily="34" charset="0"/>
              </a:rPr>
              <a:t>energiaa</a:t>
            </a:r>
            <a:r>
              <a:rPr lang="en-US" sz="6000" spc="-150" dirty="0">
                <a:solidFill>
                  <a:schemeClr val="bg1"/>
                </a:solidFill>
                <a:latin typeface="Calibri" panose="020F0502020204030204" pitchFamily="34" charset="0"/>
                <a:cs typeface="Calibri" panose="020F0502020204030204" pitchFamily="34" charset="0"/>
              </a:rPr>
              <a:t>? </a:t>
            </a:r>
            <a:br>
              <a:rPr lang="en-US" sz="6000" spc="-150" dirty="0">
                <a:solidFill>
                  <a:schemeClr val="bg1"/>
                </a:solidFill>
                <a:latin typeface="Calibri" panose="020F0502020204030204" pitchFamily="34" charset="0"/>
                <a:cs typeface="Calibri" panose="020F0502020204030204" pitchFamily="34" charset="0"/>
              </a:rPr>
            </a:br>
            <a:r>
              <a:rPr lang="en-US" sz="3600" spc="-150" dirty="0" err="1">
                <a:solidFill>
                  <a:schemeClr val="bg1"/>
                </a:solidFill>
                <a:latin typeface="Calibri" panose="020F0502020204030204" pitchFamily="34" charset="0"/>
                <a:cs typeface="Calibri" panose="020F0502020204030204" pitchFamily="34" charset="0"/>
              </a:rPr>
              <a:t>Energiansäästö</a:t>
            </a:r>
            <a:r>
              <a:rPr lang="en-US" sz="3600" spc="-150" dirty="0">
                <a:solidFill>
                  <a:schemeClr val="bg1"/>
                </a:solidFill>
                <a:latin typeface="Calibri" panose="020F0502020204030204" pitchFamily="34" charset="0"/>
                <a:cs typeface="Calibri" panose="020F0502020204030204" pitchFamily="34" charset="0"/>
              </a:rPr>
              <a:t> </a:t>
            </a:r>
            <a:r>
              <a:rPr lang="en-US" sz="3600" spc="-150" dirty="0" err="1">
                <a:solidFill>
                  <a:schemeClr val="bg1"/>
                </a:solidFill>
                <a:latin typeface="Calibri" panose="020F0502020204030204" pitchFamily="34" charset="0"/>
                <a:cs typeface="Calibri" panose="020F0502020204030204" pitchFamily="34" charset="0"/>
              </a:rPr>
              <a:t>auttaa</a:t>
            </a:r>
            <a:r>
              <a:rPr lang="en-US" sz="3600" spc="-150" dirty="0">
                <a:solidFill>
                  <a:schemeClr val="bg1"/>
                </a:solidFill>
                <a:latin typeface="Calibri" panose="020F0502020204030204" pitchFamily="34" charset="0"/>
                <a:cs typeface="Calibri" panose="020F0502020204030204" pitchFamily="34" charset="0"/>
              </a:rPr>
              <a:t> </a:t>
            </a:r>
            <a:r>
              <a:rPr lang="en-US" sz="3600" spc="-150" dirty="0" err="1">
                <a:solidFill>
                  <a:schemeClr val="bg1"/>
                </a:solidFill>
                <a:latin typeface="Calibri" panose="020F0502020204030204" pitchFamily="34" charset="0"/>
                <a:cs typeface="Calibri" panose="020F0502020204030204" pitchFamily="34" charset="0"/>
              </a:rPr>
              <a:t>kaikkia</a:t>
            </a:r>
            <a:r>
              <a:rPr lang="en-US" sz="3600" spc="-150" dirty="0">
                <a:solidFill>
                  <a:schemeClr val="bg1"/>
                </a:solidFill>
                <a:latin typeface="Calibri" panose="020F0502020204030204" pitchFamily="34" charset="0"/>
                <a:cs typeface="Calibri" panose="020F0502020204030204" pitchFamily="34" charset="0"/>
              </a:rPr>
              <a:t> -</a:t>
            </a:r>
            <a:r>
              <a:rPr lang="en-US" sz="3600" spc="-150" dirty="0" err="1">
                <a:solidFill>
                  <a:schemeClr val="bg1"/>
                </a:solidFill>
                <a:latin typeface="Calibri" panose="020F0502020204030204" pitchFamily="34" charset="0"/>
                <a:cs typeface="Calibri" panose="020F0502020204030204" pitchFamily="34" charset="0"/>
              </a:rPr>
              <a:t>tietovisa</a:t>
            </a:r>
            <a:endParaRPr lang="en-FI" sz="3600" spc="-150" dirty="0">
              <a:solidFill>
                <a:schemeClr val="bg1"/>
              </a:solidFill>
              <a:latin typeface="Calibri" panose="020F0502020204030204" pitchFamily="34" charset="0"/>
              <a:cs typeface="Calibri" panose="020F0502020204030204" pitchFamily="34" charset="0"/>
            </a:endParaRPr>
          </a:p>
        </p:txBody>
      </p:sp>
      <p:pic>
        <p:nvPicPr>
          <p:cNvPr id="10" name="Picture 9" descr="Graphical user interface, application&#10;&#10;Description automatically generated">
            <a:extLst>
              <a:ext uri="{FF2B5EF4-FFF2-40B4-BE49-F238E27FC236}">
                <a16:creationId xmlns:a16="http://schemas.microsoft.com/office/drawing/2014/main" id="{8164F7AB-D567-67AB-008E-305CB421F3F2}"/>
              </a:ext>
            </a:extLst>
          </p:cNvPr>
          <p:cNvPicPr>
            <a:picLocks noChangeAspect="1"/>
          </p:cNvPicPr>
          <p:nvPr/>
        </p:nvPicPr>
        <p:blipFill>
          <a:blip r:embed="rId6"/>
          <a:stretch>
            <a:fillRect/>
          </a:stretch>
        </p:blipFill>
        <p:spPr>
          <a:xfrm>
            <a:off x="1347537" y="5275618"/>
            <a:ext cx="2811519" cy="894063"/>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ACEB1F21-D0DB-D921-5A64-3ABA91EB39A4}"/>
              </a:ext>
            </a:extLst>
          </p:cNvPr>
          <p:cNvPicPr>
            <a:picLocks noChangeAspect="1"/>
          </p:cNvPicPr>
          <p:nvPr/>
        </p:nvPicPr>
        <p:blipFill>
          <a:blip r:embed="rId7"/>
          <a:stretch>
            <a:fillRect/>
          </a:stretch>
        </p:blipFill>
        <p:spPr>
          <a:xfrm>
            <a:off x="4591068" y="5372455"/>
            <a:ext cx="1831050" cy="644573"/>
          </a:xfrm>
          <a:prstGeom prst="rect">
            <a:avLst/>
          </a:prstGeom>
        </p:spPr>
      </p:pic>
    </p:spTree>
    <p:extLst>
      <p:ext uri="{BB962C8B-B14F-4D97-AF65-F5344CB8AC3E}">
        <p14:creationId xmlns:p14="http://schemas.microsoft.com/office/powerpoint/2010/main" val="156431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9. Energiankulutusta voidaan vähentää esimerkiksi… Voit valita useita.</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20</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091162"/>
            <a:ext cx="7774021" cy="3370153"/>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b="1" dirty="0">
                <a:solidFill>
                  <a:srgbClr val="000000"/>
                </a:solidFill>
              </a:rPr>
              <a:t>Vähentämällä ruokahävikkiä</a:t>
            </a:r>
          </a:p>
          <a:p>
            <a:pPr marL="742950" indent="-742950">
              <a:lnSpc>
                <a:spcPct val="100000"/>
              </a:lnSpc>
              <a:spcBef>
                <a:spcPts val="1800"/>
              </a:spcBef>
              <a:buFont typeface="+mj-lt"/>
              <a:buAutoNum type="alphaUcPeriod"/>
            </a:pPr>
            <a:r>
              <a:rPr lang="fi-FI" sz="2800" b="1" dirty="0">
                <a:solidFill>
                  <a:srgbClr val="000000"/>
                </a:solidFill>
              </a:rPr>
              <a:t>Kulkemalla polkupyörällä ja kävellen</a:t>
            </a:r>
          </a:p>
          <a:p>
            <a:pPr marL="742950" indent="-742950">
              <a:lnSpc>
                <a:spcPct val="100000"/>
              </a:lnSpc>
              <a:spcBef>
                <a:spcPts val="1800"/>
              </a:spcBef>
              <a:buFont typeface="+mj-lt"/>
              <a:buAutoNum type="alphaUcPeriod"/>
            </a:pPr>
            <a:r>
              <a:rPr lang="fi-FI" sz="2800" b="1" dirty="0">
                <a:solidFill>
                  <a:srgbClr val="000000"/>
                </a:solidFill>
              </a:rPr>
              <a:t>Sammuttamalla valota ja laitteet, kun niitä ei käytetä tai poistuu huoneesta</a:t>
            </a:r>
          </a:p>
          <a:p>
            <a:pPr marL="742950" indent="-742950">
              <a:lnSpc>
                <a:spcPct val="100000"/>
              </a:lnSpc>
              <a:spcBef>
                <a:spcPts val="1800"/>
              </a:spcBef>
              <a:buFont typeface="+mj-lt"/>
              <a:buAutoNum type="alphaUcPeriod"/>
            </a:pPr>
            <a:r>
              <a:rPr lang="fi-FI" sz="2800" b="1" dirty="0">
                <a:solidFill>
                  <a:srgbClr val="000000"/>
                </a:solidFill>
              </a:rPr>
              <a:t>Vähentämällä lämpimän veden käyttöä, esimerkiksi lyhyempi suihku</a:t>
            </a:r>
          </a:p>
        </p:txBody>
      </p:sp>
      <p:pic>
        <p:nvPicPr>
          <p:cNvPr id="2" name="Picture 9" descr="A drop of water falling into a glass of water&#10;&#10;Description automatically generated with low confidence">
            <a:extLst>
              <a:ext uri="{FF2B5EF4-FFF2-40B4-BE49-F238E27FC236}">
                <a16:creationId xmlns:a16="http://schemas.microsoft.com/office/drawing/2014/main" id="{2F9FEB63-74D5-6495-49B8-55E81BD1B3FA}"/>
              </a:ext>
            </a:extLst>
          </p:cNvPr>
          <p:cNvPicPr>
            <a:picLocks noChangeAspect="1"/>
          </p:cNvPicPr>
          <p:nvPr/>
        </p:nvPicPr>
        <p:blipFill>
          <a:blip r:embed="rId3"/>
          <a:stretch>
            <a:fillRect/>
          </a:stretch>
        </p:blipFill>
        <p:spPr>
          <a:xfrm>
            <a:off x="7194484" y="808161"/>
            <a:ext cx="5261306" cy="3742293"/>
          </a:xfrm>
          <a:prstGeom prst="rect">
            <a:avLst/>
          </a:prstGeom>
        </p:spPr>
      </p:pic>
    </p:spTree>
    <p:extLst>
      <p:ext uri="{BB962C8B-B14F-4D97-AF65-F5344CB8AC3E}">
        <p14:creationId xmlns:p14="http://schemas.microsoft.com/office/powerpoint/2010/main" val="2789145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21</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363876"/>
            <a:ext cx="7774021" cy="1846659"/>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Sähkölaskusta</a:t>
            </a:r>
          </a:p>
          <a:p>
            <a:pPr marL="742950" indent="-742950">
              <a:lnSpc>
                <a:spcPct val="100000"/>
              </a:lnSpc>
              <a:spcBef>
                <a:spcPts val="1800"/>
              </a:spcBef>
              <a:buFont typeface="+mj-lt"/>
              <a:buAutoNum type="alphaUcPeriod"/>
            </a:pPr>
            <a:r>
              <a:rPr lang="fi-FI" sz="2800" dirty="0">
                <a:solidFill>
                  <a:srgbClr val="000000"/>
                </a:solidFill>
              </a:rPr>
              <a:t>Sähköyhtiön verkkopalvelusta</a:t>
            </a:r>
          </a:p>
          <a:p>
            <a:pPr marL="742950" indent="-742950">
              <a:lnSpc>
                <a:spcPct val="100000"/>
              </a:lnSpc>
              <a:spcBef>
                <a:spcPts val="1800"/>
              </a:spcBef>
              <a:buFont typeface="+mj-lt"/>
              <a:buAutoNum type="alphaUcPeriod"/>
            </a:pPr>
            <a:r>
              <a:rPr lang="fi-FI" sz="2800" dirty="0">
                <a:solidFill>
                  <a:srgbClr val="000000"/>
                </a:solidFill>
              </a:rPr>
              <a:t>Ei mitenkään</a:t>
            </a:r>
          </a:p>
        </p:txBody>
      </p:sp>
      <p:pic>
        <p:nvPicPr>
          <p:cNvPr id="2" name="Content Placeholder 8">
            <a:extLst>
              <a:ext uri="{FF2B5EF4-FFF2-40B4-BE49-F238E27FC236}">
                <a16:creationId xmlns:a16="http://schemas.microsoft.com/office/drawing/2014/main" id="{A274CDC2-74FC-F456-4D59-FDCB92B03D3E}"/>
              </a:ext>
            </a:extLst>
          </p:cNvPr>
          <p:cNvPicPr>
            <a:picLocks noChangeAspect="1"/>
          </p:cNvPicPr>
          <p:nvPr/>
        </p:nvPicPr>
        <p:blipFill>
          <a:blip r:embed="rId3"/>
          <a:stretch>
            <a:fillRect/>
          </a:stretch>
        </p:blipFill>
        <p:spPr>
          <a:xfrm>
            <a:off x="8809700" y="265620"/>
            <a:ext cx="3018268" cy="5583809"/>
          </a:xfrm>
          <a:prstGeom prst="rect">
            <a:avLst/>
          </a:prstGeom>
        </p:spPr>
      </p:pic>
      <p:sp>
        <p:nvSpPr>
          <p:cNvPr id="10" name="Sisällön paikkamerkki 2">
            <a:extLst>
              <a:ext uri="{FF2B5EF4-FFF2-40B4-BE49-F238E27FC236}">
                <a16:creationId xmlns:a16="http://schemas.microsoft.com/office/drawing/2014/main" id="{3ED33413-C709-CABD-CFD6-A0B8F33C7AFC}"/>
              </a:ext>
            </a:extLst>
          </p:cNvPr>
          <p:cNvSpPr txBox="1">
            <a:spLocks/>
          </p:cNvSpPr>
          <p:nvPr/>
        </p:nvSpPr>
        <p:spPr>
          <a:xfrm>
            <a:off x="1445270" y="808161"/>
            <a:ext cx="8370243" cy="1200329"/>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fi-FI" sz="3600" b="1">
                <a:solidFill>
                  <a:srgbClr val="000000"/>
                </a:solidFill>
              </a:rPr>
              <a:t>10. Miten kotona on mahdollista seurata sähkönkulutusta? Voit valita useita.</a:t>
            </a:r>
            <a:endParaRPr lang="fi-FI" sz="3600" b="1" dirty="0">
              <a:solidFill>
                <a:srgbClr val="000000"/>
              </a:solidFill>
            </a:endParaRPr>
          </a:p>
        </p:txBody>
      </p:sp>
    </p:spTree>
    <p:extLst>
      <p:ext uri="{BB962C8B-B14F-4D97-AF65-F5344CB8AC3E}">
        <p14:creationId xmlns:p14="http://schemas.microsoft.com/office/powerpoint/2010/main" val="1926135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8370243"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10. Miten kotona on mahdollista seurata sähkönkulutusta? Voit valita useita.</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22</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378159"/>
            <a:ext cx="7774021" cy="1846659"/>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b="1" dirty="0">
                <a:solidFill>
                  <a:srgbClr val="000000"/>
                </a:solidFill>
              </a:rPr>
              <a:t>Sähkölaskusta</a:t>
            </a:r>
          </a:p>
          <a:p>
            <a:pPr marL="742950" indent="-742950">
              <a:lnSpc>
                <a:spcPct val="100000"/>
              </a:lnSpc>
              <a:spcBef>
                <a:spcPts val="1800"/>
              </a:spcBef>
              <a:buFont typeface="+mj-lt"/>
              <a:buAutoNum type="alphaUcPeriod"/>
            </a:pPr>
            <a:r>
              <a:rPr lang="fi-FI" sz="2800" b="1" dirty="0">
                <a:solidFill>
                  <a:srgbClr val="000000"/>
                </a:solidFill>
              </a:rPr>
              <a:t>Sähköyhtiön verkkopalvelusta</a:t>
            </a:r>
          </a:p>
          <a:p>
            <a:pPr marL="742950" indent="-742950">
              <a:lnSpc>
                <a:spcPct val="100000"/>
              </a:lnSpc>
              <a:spcBef>
                <a:spcPts val="1800"/>
              </a:spcBef>
              <a:buFont typeface="+mj-lt"/>
              <a:buAutoNum type="alphaUcPeriod"/>
            </a:pPr>
            <a:r>
              <a:rPr lang="fi-FI" sz="2800" dirty="0">
                <a:solidFill>
                  <a:srgbClr val="000000"/>
                </a:solidFill>
              </a:rPr>
              <a:t>Ei mitenkään</a:t>
            </a:r>
          </a:p>
        </p:txBody>
      </p:sp>
      <p:pic>
        <p:nvPicPr>
          <p:cNvPr id="2" name="Content Placeholder 8">
            <a:extLst>
              <a:ext uri="{FF2B5EF4-FFF2-40B4-BE49-F238E27FC236}">
                <a16:creationId xmlns:a16="http://schemas.microsoft.com/office/drawing/2014/main" id="{A1519A29-35DF-81C8-994C-659085F6DE2A}"/>
              </a:ext>
            </a:extLst>
          </p:cNvPr>
          <p:cNvPicPr>
            <a:picLocks noChangeAspect="1"/>
          </p:cNvPicPr>
          <p:nvPr/>
        </p:nvPicPr>
        <p:blipFill>
          <a:blip r:embed="rId3"/>
          <a:stretch>
            <a:fillRect/>
          </a:stretch>
        </p:blipFill>
        <p:spPr>
          <a:xfrm>
            <a:off x="8809700" y="265620"/>
            <a:ext cx="3018268" cy="5583809"/>
          </a:xfrm>
          <a:prstGeom prst="rect">
            <a:avLst/>
          </a:prstGeom>
        </p:spPr>
      </p:pic>
    </p:spTree>
    <p:extLst>
      <p:ext uri="{BB962C8B-B14F-4D97-AF65-F5344CB8AC3E}">
        <p14:creationId xmlns:p14="http://schemas.microsoft.com/office/powerpoint/2010/main" val="374833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646331"/>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latin typeface="Calibri" panose="020F0502020204030204" pitchFamily="34" charset="0"/>
                <a:cs typeface="Calibri" panose="020F0502020204030204" pitchFamily="34" charset="0"/>
              </a:rPr>
              <a:t>1. Mitä energiaa on olemassa?</a:t>
            </a:r>
            <a:endParaRPr lang="fi-FI" sz="3600" b="1" dirty="0">
              <a:solidFill>
                <a:srgbClr val="000000"/>
              </a:solidFill>
            </a:endParaRP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3</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091162"/>
            <a:ext cx="7774021" cy="2708434"/>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Energiaa on monenlaista, esimerkiksi liike-energiaa, valoenergiaa, sähkö- ja lämpöenergiaa</a:t>
            </a:r>
          </a:p>
          <a:p>
            <a:pPr marL="742950" indent="-742950">
              <a:lnSpc>
                <a:spcPct val="100000"/>
              </a:lnSpc>
              <a:spcBef>
                <a:spcPts val="1800"/>
              </a:spcBef>
              <a:buFont typeface="+mj-lt"/>
              <a:buAutoNum type="alphaUcPeriod"/>
            </a:pPr>
            <a:r>
              <a:rPr lang="fi-FI" sz="2800" dirty="0">
                <a:solidFill>
                  <a:srgbClr val="000000"/>
                </a:solidFill>
              </a:rPr>
              <a:t>Sähkö- ja lämpöenergiaa</a:t>
            </a:r>
          </a:p>
          <a:p>
            <a:pPr marL="742950" indent="-742950">
              <a:lnSpc>
                <a:spcPct val="100000"/>
              </a:lnSpc>
              <a:spcBef>
                <a:spcPts val="1800"/>
              </a:spcBef>
              <a:buFont typeface="+mj-lt"/>
              <a:buAutoNum type="alphaUcPeriod"/>
            </a:pPr>
            <a:r>
              <a:rPr lang="fi-FI" sz="2800" dirty="0">
                <a:solidFill>
                  <a:srgbClr val="000000"/>
                </a:solidFill>
              </a:rPr>
              <a:t>Liike-energiaa</a:t>
            </a:r>
          </a:p>
        </p:txBody>
      </p:sp>
      <p:pic>
        <p:nvPicPr>
          <p:cNvPr id="13" name="Picture 12">
            <a:extLst>
              <a:ext uri="{FF2B5EF4-FFF2-40B4-BE49-F238E27FC236}">
                <a16:creationId xmlns:a16="http://schemas.microsoft.com/office/drawing/2014/main" id="{437C62B4-0081-D794-294B-F7792BF80F22}"/>
              </a:ext>
            </a:extLst>
          </p:cNvPr>
          <p:cNvPicPr>
            <a:picLocks noChangeAspect="1"/>
          </p:cNvPicPr>
          <p:nvPr/>
        </p:nvPicPr>
        <p:blipFill>
          <a:blip r:embed="rId3"/>
          <a:stretch>
            <a:fillRect/>
          </a:stretch>
        </p:blipFill>
        <p:spPr>
          <a:xfrm>
            <a:off x="7800058" y="726671"/>
            <a:ext cx="7277768" cy="5323168"/>
          </a:xfrm>
          <a:prstGeom prst="rect">
            <a:avLst/>
          </a:prstGeom>
        </p:spPr>
      </p:pic>
    </p:spTree>
    <p:extLst>
      <p:ext uri="{BB962C8B-B14F-4D97-AF65-F5344CB8AC3E}">
        <p14:creationId xmlns:p14="http://schemas.microsoft.com/office/powerpoint/2010/main" val="188110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646331"/>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latin typeface="Calibri" panose="020F0502020204030204" pitchFamily="34" charset="0"/>
                <a:cs typeface="Calibri" panose="020F0502020204030204" pitchFamily="34" charset="0"/>
              </a:rPr>
              <a:t>1. Mitä energiaa on olemassa?</a:t>
            </a:r>
            <a:endParaRPr lang="fi-FI" sz="3600" b="1" dirty="0">
              <a:solidFill>
                <a:srgbClr val="000000"/>
              </a:solidFill>
            </a:endParaRP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4</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091162"/>
            <a:ext cx="7774021" cy="2708434"/>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b="1" dirty="0">
                <a:solidFill>
                  <a:srgbClr val="000000"/>
                </a:solidFill>
              </a:rPr>
              <a:t>Energiaa on monenlaista, esimerkiksi liike-energiaa, valoenergiaa, sähkö- ja lämpöenergiaa</a:t>
            </a:r>
          </a:p>
          <a:p>
            <a:pPr marL="742950" indent="-742950">
              <a:lnSpc>
                <a:spcPct val="100000"/>
              </a:lnSpc>
              <a:spcBef>
                <a:spcPts val="1800"/>
              </a:spcBef>
              <a:buFont typeface="+mj-lt"/>
              <a:buAutoNum type="alphaUcPeriod"/>
            </a:pPr>
            <a:r>
              <a:rPr lang="fi-FI" sz="2800" dirty="0">
                <a:solidFill>
                  <a:srgbClr val="000000"/>
                </a:solidFill>
              </a:rPr>
              <a:t>Sähkö- ja lämpöenergiaa</a:t>
            </a:r>
          </a:p>
          <a:p>
            <a:pPr marL="742950" indent="-742950">
              <a:lnSpc>
                <a:spcPct val="100000"/>
              </a:lnSpc>
              <a:spcBef>
                <a:spcPts val="1800"/>
              </a:spcBef>
              <a:buFont typeface="+mj-lt"/>
              <a:buAutoNum type="alphaUcPeriod"/>
            </a:pPr>
            <a:r>
              <a:rPr lang="fi-FI" sz="2800" dirty="0">
                <a:solidFill>
                  <a:srgbClr val="000000"/>
                </a:solidFill>
              </a:rPr>
              <a:t>Liike-energiaa</a:t>
            </a:r>
          </a:p>
        </p:txBody>
      </p:sp>
      <p:pic>
        <p:nvPicPr>
          <p:cNvPr id="13" name="Picture 12">
            <a:extLst>
              <a:ext uri="{FF2B5EF4-FFF2-40B4-BE49-F238E27FC236}">
                <a16:creationId xmlns:a16="http://schemas.microsoft.com/office/drawing/2014/main" id="{437C62B4-0081-D794-294B-F7792BF80F22}"/>
              </a:ext>
            </a:extLst>
          </p:cNvPr>
          <p:cNvPicPr>
            <a:picLocks noChangeAspect="1"/>
          </p:cNvPicPr>
          <p:nvPr/>
        </p:nvPicPr>
        <p:blipFill>
          <a:blip r:embed="rId3"/>
          <a:stretch>
            <a:fillRect/>
          </a:stretch>
        </p:blipFill>
        <p:spPr>
          <a:xfrm>
            <a:off x="7800058" y="726671"/>
            <a:ext cx="7277768" cy="5323168"/>
          </a:xfrm>
          <a:prstGeom prst="rect">
            <a:avLst/>
          </a:prstGeom>
        </p:spPr>
      </p:pic>
    </p:spTree>
    <p:extLst>
      <p:ext uri="{BB962C8B-B14F-4D97-AF65-F5344CB8AC3E}">
        <p14:creationId xmlns:p14="http://schemas.microsoft.com/office/powerpoint/2010/main" val="338731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8495899" cy="646331"/>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2. Mitkä ovat uusiutuvia energianlähteitä?</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5</a:t>
            </a:fld>
            <a:endParaRPr lang="en-FI"/>
          </a:p>
        </p:txBody>
      </p:sp>
      <p:pic>
        <p:nvPicPr>
          <p:cNvPr id="8" name="Graphic 7">
            <a:extLst>
              <a:ext uri="{FF2B5EF4-FFF2-40B4-BE49-F238E27FC236}">
                <a16:creationId xmlns:a16="http://schemas.microsoft.com/office/drawing/2014/main" id="{F24D9B6B-D911-46EB-16D8-AF28A867B3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6294" y="1656489"/>
            <a:ext cx="2295525" cy="1371600"/>
          </a:xfrm>
          <a:prstGeom prst="rect">
            <a:avLst/>
          </a:prstGeom>
        </p:spPr>
      </p:pic>
      <p:pic>
        <p:nvPicPr>
          <p:cNvPr id="12" name="Graphic 11">
            <a:extLst>
              <a:ext uri="{FF2B5EF4-FFF2-40B4-BE49-F238E27FC236}">
                <a16:creationId xmlns:a16="http://schemas.microsoft.com/office/drawing/2014/main" id="{5C2F73AD-2673-AB18-1CCF-7BBC0F8197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83251" y="2985187"/>
            <a:ext cx="2757520" cy="2216324"/>
          </a:xfrm>
          <a:prstGeom prst="rect">
            <a:avLst/>
          </a:prstGeom>
        </p:spPr>
      </p:pic>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091162"/>
            <a:ext cx="7774021" cy="3139321"/>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Hiili, öljy, maakaasu, ydinvoima, turve ja uusiutumattomista materiaaleista syntynyt jäte</a:t>
            </a:r>
          </a:p>
          <a:p>
            <a:pPr marL="742950" indent="-742950">
              <a:lnSpc>
                <a:spcPct val="100000"/>
              </a:lnSpc>
              <a:spcBef>
                <a:spcPts val="1800"/>
              </a:spcBef>
              <a:buFont typeface="+mj-lt"/>
              <a:buAutoNum type="alphaUcPeriod"/>
            </a:pPr>
            <a:r>
              <a:rPr lang="fi-FI" sz="2800" dirty="0">
                <a:solidFill>
                  <a:srgbClr val="000000"/>
                </a:solidFill>
              </a:rPr>
              <a:t>Vesi, aurinko, tuuli, aaltovoima, puuperäiset</a:t>
            </a:r>
            <a:br>
              <a:rPr lang="fi-FI" sz="2800" dirty="0">
                <a:solidFill>
                  <a:srgbClr val="000000"/>
                </a:solidFill>
              </a:rPr>
            </a:br>
            <a:r>
              <a:rPr lang="fi-FI" sz="2800" dirty="0">
                <a:solidFill>
                  <a:srgbClr val="000000"/>
                </a:solidFill>
              </a:rPr>
              <a:t>polttoaineet sekä uusiutuvista materiaaleista</a:t>
            </a:r>
            <a:br>
              <a:rPr lang="fi-FI" sz="2800" dirty="0">
                <a:solidFill>
                  <a:srgbClr val="000000"/>
                </a:solidFill>
              </a:rPr>
            </a:br>
            <a:r>
              <a:rPr lang="fi-FI" sz="2800" dirty="0">
                <a:solidFill>
                  <a:srgbClr val="000000"/>
                </a:solidFill>
              </a:rPr>
              <a:t>syntynyt jäte</a:t>
            </a:r>
          </a:p>
          <a:p>
            <a:pPr marL="742950" indent="-742950">
              <a:lnSpc>
                <a:spcPct val="100000"/>
              </a:lnSpc>
              <a:spcBef>
                <a:spcPts val="1800"/>
              </a:spcBef>
              <a:buFont typeface="+mj-lt"/>
              <a:buAutoNum type="alphaUcPeriod"/>
            </a:pPr>
            <a:r>
              <a:rPr lang="fi-FI" sz="2800" dirty="0">
                <a:solidFill>
                  <a:srgbClr val="000000"/>
                </a:solidFill>
              </a:rPr>
              <a:t>Vain jäte</a:t>
            </a:r>
          </a:p>
        </p:txBody>
      </p:sp>
    </p:spTree>
    <p:extLst>
      <p:ext uri="{BB962C8B-B14F-4D97-AF65-F5344CB8AC3E}">
        <p14:creationId xmlns:p14="http://schemas.microsoft.com/office/powerpoint/2010/main" val="406192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8495899" cy="646331"/>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2. Mitkä ovat uusiutuvia energianlähteitä?</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6</a:t>
            </a:fld>
            <a:endParaRPr lang="en-FI"/>
          </a:p>
        </p:txBody>
      </p:sp>
      <p:pic>
        <p:nvPicPr>
          <p:cNvPr id="8" name="Graphic 7">
            <a:extLst>
              <a:ext uri="{FF2B5EF4-FFF2-40B4-BE49-F238E27FC236}">
                <a16:creationId xmlns:a16="http://schemas.microsoft.com/office/drawing/2014/main" id="{F24D9B6B-D911-46EB-16D8-AF28A867B3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6294" y="1656489"/>
            <a:ext cx="2295525" cy="1371600"/>
          </a:xfrm>
          <a:prstGeom prst="rect">
            <a:avLst/>
          </a:prstGeom>
        </p:spPr>
      </p:pic>
      <p:pic>
        <p:nvPicPr>
          <p:cNvPr id="12" name="Graphic 11">
            <a:extLst>
              <a:ext uri="{FF2B5EF4-FFF2-40B4-BE49-F238E27FC236}">
                <a16:creationId xmlns:a16="http://schemas.microsoft.com/office/drawing/2014/main" id="{5C2F73AD-2673-AB18-1CCF-7BBC0F8197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15335" y="3062637"/>
            <a:ext cx="2757520" cy="2216324"/>
          </a:xfrm>
          <a:prstGeom prst="rect">
            <a:avLst/>
          </a:prstGeom>
        </p:spPr>
      </p:pic>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091162"/>
            <a:ext cx="7774021" cy="3139321"/>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Hiili, öljy, maakaasu, ydinvoima, turve ja uusiutumattomista materiaaleista syntynyt jäte</a:t>
            </a:r>
          </a:p>
          <a:p>
            <a:pPr marL="742950" indent="-742950">
              <a:lnSpc>
                <a:spcPct val="100000"/>
              </a:lnSpc>
              <a:spcBef>
                <a:spcPts val="1800"/>
              </a:spcBef>
              <a:buFont typeface="+mj-lt"/>
              <a:buAutoNum type="alphaUcPeriod"/>
            </a:pPr>
            <a:r>
              <a:rPr lang="fi-FI" sz="2800" b="1" dirty="0">
                <a:solidFill>
                  <a:srgbClr val="000000"/>
                </a:solidFill>
              </a:rPr>
              <a:t>Vesi, aurinko, tuuli, aaltovoima, puuperäiset</a:t>
            </a:r>
            <a:br>
              <a:rPr lang="fi-FI" sz="2800" b="1" dirty="0">
                <a:solidFill>
                  <a:srgbClr val="000000"/>
                </a:solidFill>
              </a:rPr>
            </a:br>
            <a:r>
              <a:rPr lang="fi-FI" sz="2800" b="1" dirty="0">
                <a:solidFill>
                  <a:srgbClr val="000000"/>
                </a:solidFill>
              </a:rPr>
              <a:t>polttoaineet sekä uusiutuvista materiaaleista</a:t>
            </a:r>
            <a:br>
              <a:rPr lang="fi-FI" sz="2800" b="1" dirty="0">
                <a:solidFill>
                  <a:srgbClr val="000000"/>
                </a:solidFill>
              </a:rPr>
            </a:br>
            <a:r>
              <a:rPr lang="fi-FI" sz="2800" b="1" dirty="0">
                <a:solidFill>
                  <a:srgbClr val="000000"/>
                </a:solidFill>
              </a:rPr>
              <a:t>syntynyt jäte</a:t>
            </a:r>
          </a:p>
          <a:p>
            <a:pPr marL="742950" indent="-742950">
              <a:lnSpc>
                <a:spcPct val="100000"/>
              </a:lnSpc>
              <a:spcBef>
                <a:spcPts val="1800"/>
              </a:spcBef>
              <a:buFont typeface="+mj-lt"/>
              <a:buAutoNum type="alphaUcPeriod"/>
            </a:pPr>
            <a:r>
              <a:rPr lang="fi-FI" sz="2800" dirty="0">
                <a:solidFill>
                  <a:srgbClr val="000000"/>
                </a:solidFill>
              </a:rPr>
              <a:t>Vain jäte</a:t>
            </a:r>
          </a:p>
        </p:txBody>
      </p:sp>
    </p:spTree>
    <p:extLst>
      <p:ext uri="{BB962C8B-B14F-4D97-AF65-F5344CB8AC3E}">
        <p14:creationId xmlns:p14="http://schemas.microsoft.com/office/powerpoint/2010/main" val="251222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3. Fossiilivapaa energia on luotu käyttämättä fossiilisia polttoaineita.</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7</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716801"/>
            <a:ext cx="7774021" cy="1184940"/>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Kyllä</a:t>
            </a:r>
          </a:p>
          <a:p>
            <a:pPr marL="742950" indent="-742950">
              <a:lnSpc>
                <a:spcPct val="100000"/>
              </a:lnSpc>
              <a:spcBef>
                <a:spcPts val="1800"/>
              </a:spcBef>
              <a:buFont typeface="+mj-lt"/>
              <a:buAutoNum type="alphaUcPeriod"/>
            </a:pPr>
            <a:r>
              <a:rPr lang="fi-FI" sz="2800" dirty="0">
                <a:solidFill>
                  <a:srgbClr val="000000"/>
                </a:solidFill>
              </a:rPr>
              <a:t>Ei</a:t>
            </a:r>
          </a:p>
        </p:txBody>
      </p:sp>
      <p:pic>
        <p:nvPicPr>
          <p:cNvPr id="2" name="Picture 7" descr="A picture containing toy&#10;&#10;Description automatically generated">
            <a:extLst>
              <a:ext uri="{FF2B5EF4-FFF2-40B4-BE49-F238E27FC236}">
                <a16:creationId xmlns:a16="http://schemas.microsoft.com/office/drawing/2014/main" id="{5A14BAFE-A719-AB89-0B02-EAF8006AE8C4}"/>
              </a:ext>
            </a:extLst>
          </p:cNvPr>
          <p:cNvPicPr>
            <a:picLocks noChangeAspect="1"/>
          </p:cNvPicPr>
          <p:nvPr/>
        </p:nvPicPr>
        <p:blipFill>
          <a:blip r:embed="rId3"/>
          <a:stretch>
            <a:fillRect/>
          </a:stretch>
        </p:blipFill>
        <p:spPr>
          <a:xfrm>
            <a:off x="8231598" y="119682"/>
            <a:ext cx="3419141" cy="5717821"/>
          </a:xfrm>
          <a:prstGeom prst="rect">
            <a:avLst/>
          </a:prstGeom>
        </p:spPr>
      </p:pic>
    </p:spTree>
    <p:extLst>
      <p:ext uri="{BB962C8B-B14F-4D97-AF65-F5344CB8AC3E}">
        <p14:creationId xmlns:p14="http://schemas.microsoft.com/office/powerpoint/2010/main" val="394779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3. Fossiilivapaa energia on luotu käyttämättä fossiilisia polttoaineita.</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8</a:t>
            </a:fld>
            <a:endParaRPr lang="en-FI"/>
          </a:p>
        </p:txBody>
      </p:sp>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716801"/>
            <a:ext cx="7774021" cy="1184940"/>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b="1" dirty="0">
                <a:solidFill>
                  <a:srgbClr val="000000"/>
                </a:solidFill>
              </a:rPr>
              <a:t>Kyllä</a:t>
            </a:r>
          </a:p>
          <a:p>
            <a:pPr marL="742950" indent="-742950">
              <a:lnSpc>
                <a:spcPct val="100000"/>
              </a:lnSpc>
              <a:spcBef>
                <a:spcPts val="1800"/>
              </a:spcBef>
              <a:buFont typeface="+mj-lt"/>
              <a:buAutoNum type="alphaUcPeriod"/>
            </a:pPr>
            <a:r>
              <a:rPr lang="fi-FI" sz="2800" dirty="0">
                <a:solidFill>
                  <a:srgbClr val="000000"/>
                </a:solidFill>
              </a:rPr>
              <a:t>Ei</a:t>
            </a:r>
          </a:p>
        </p:txBody>
      </p:sp>
      <p:pic>
        <p:nvPicPr>
          <p:cNvPr id="2" name="Picture 7" descr="A picture containing toy&#10;&#10;Description automatically generated">
            <a:extLst>
              <a:ext uri="{FF2B5EF4-FFF2-40B4-BE49-F238E27FC236}">
                <a16:creationId xmlns:a16="http://schemas.microsoft.com/office/drawing/2014/main" id="{5A14BAFE-A719-AB89-0B02-EAF8006AE8C4}"/>
              </a:ext>
            </a:extLst>
          </p:cNvPr>
          <p:cNvPicPr>
            <a:picLocks noChangeAspect="1"/>
          </p:cNvPicPr>
          <p:nvPr/>
        </p:nvPicPr>
        <p:blipFill>
          <a:blip r:embed="rId3"/>
          <a:stretch>
            <a:fillRect/>
          </a:stretch>
        </p:blipFill>
        <p:spPr>
          <a:xfrm>
            <a:off x="8231598" y="119682"/>
            <a:ext cx="3419141" cy="5717821"/>
          </a:xfrm>
          <a:prstGeom prst="rect">
            <a:avLst/>
          </a:prstGeom>
        </p:spPr>
      </p:pic>
    </p:spTree>
    <p:extLst>
      <p:ext uri="{BB962C8B-B14F-4D97-AF65-F5344CB8AC3E}">
        <p14:creationId xmlns:p14="http://schemas.microsoft.com/office/powerpoint/2010/main" val="400441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20B3A-D100-8481-F194-E4A5C73C0711}"/>
              </a:ext>
            </a:extLst>
          </p:cNvPr>
          <p:cNvSpPr>
            <a:spLocks noGrp="1"/>
          </p:cNvSpPr>
          <p:nvPr>
            <p:ph idx="1"/>
          </p:nvPr>
        </p:nvSpPr>
        <p:spPr>
          <a:xfrm>
            <a:off x="1445270" y="808161"/>
            <a:ext cx="7774021" cy="1200329"/>
          </a:xfrm>
        </p:spPr>
        <p:txBody>
          <a:bodyPr vert="horz" wrap="square" lIns="91440" tIns="45720" rIns="91440" bIns="45720" rtlCol="0" anchor="t">
            <a:spAutoFit/>
          </a:bodyPr>
          <a:lstStyle/>
          <a:p>
            <a:pPr>
              <a:lnSpc>
                <a:spcPct val="100000"/>
              </a:lnSpc>
              <a:spcBef>
                <a:spcPts val="1800"/>
              </a:spcBef>
            </a:pPr>
            <a:r>
              <a:rPr lang="fi-FI" sz="3600" b="1" dirty="0">
                <a:solidFill>
                  <a:srgbClr val="000000"/>
                </a:solidFill>
              </a:rPr>
              <a:t>4. Fossiiliset polttoaineet ovat uusiutumattomia luonnonvaroja. </a:t>
            </a:r>
          </a:p>
        </p:txBody>
      </p:sp>
      <p:sp>
        <p:nvSpPr>
          <p:cNvPr id="4" name="Päivämäärän paikkamerkki 3">
            <a:extLst>
              <a:ext uri="{FF2B5EF4-FFF2-40B4-BE49-F238E27FC236}">
                <a16:creationId xmlns:a16="http://schemas.microsoft.com/office/drawing/2014/main" id="{5B82B2AC-2E01-5D5A-6E23-B3CC4FD5B96E}"/>
              </a:ext>
            </a:extLst>
          </p:cNvPr>
          <p:cNvSpPr>
            <a:spLocks noGrp="1"/>
          </p:cNvSpPr>
          <p:nvPr>
            <p:ph type="dt" sz="half" idx="2"/>
          </p:nvPr>
        </p:nvSpPr>
        <p:spPr/>
        <p:txBody>
          <a:bodyPr/>
          <a:lstStyle/>
          <a:p>
            <a:fld id="{D70AA61A-4008-AA42-BF33-53BD6C59BB3E}" type="datetime1">
              <a:rPr lang="fi-FI" smtClean="0"/>
              <a:pPr/>
              <a:t>3.1.2023</a:t>
            </a:fld>
            <a:endParaRPr lang="en-FI"/>
          </a:p>
        </p:txBody>
      </p:sp>
      <p:sp>
        <p:nvSpPr>
          <p:cNvPr id="5" name="Alatunnisteen paikkamerkki 4">
            <a:extLst>
              <a:ext uri="{FF2B5EF4-FFF2-40B4-BE49-F238E27FC236}">
                <a16:creationId xmlns:a16="http://schemas.microsoft.com/office/drawing/2014/main" id="{3726B3BB-F069-6164-873D-CAFEF5BD9E4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AA37ADBE-D05A-CB55-3E62-8C2682B69C18}"/>
              </a:ext>
            </a:extLst>
          </p:cNvPr>
          <p:cNvSpPr>
            <a:spLocks noGrp="1"/>
          </p:cNvSpPr>
          <p:nvPr>
            <p:ph type="sldNum" sz="quarter" idx="4"/>
          </p:nvPr>
        </p:nvSpPr>
        <p:spPr/>
        <p:txBody>
          <a:bodyPr/>
          <a:lstStyle/>
          <a:p>
            <a:fld id="{BFF9DCD0-3869-094B-9C9B-6235A2A96309}" type="slidenum">
              <a:rPr lang="en-FI" smtClean="0"/>
              <a:pPr/>
              <a:t>9</a:t>
            </a:fld>
            <a:endParaRPr lang="en-FI"/>
          </a:p>
        </p:txBody>
      </p:sp>
      <p:pic>
        <p:nvPicPr>
          <p:cNvPr id="8" name="Graphic 7">
            <a:extLst>
              <a:ext uri="{FF2B5EF4-FFF2-40B4-BE49-F238E27FC236}">
                <a16:creationId xmlns:a16="http://schemas.microsoft.com/office/drawing/2014/main" id="{F24D9B6B-D911-46EB-16D8-AF28A867B3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5684" y="1318493"/>
            <a:ext cx="2295525" cy="1371600"/>
          </a:xfrm>
          <a:prstGeom prst="rect">
            <a:avLst/>
          </a:prstGeom>
        </p:spPr>
      </p:pic>
      <p:pic>
        <p:nvPicPr>
          <p:cNvPr id="12" name="Graphic 11">
            <a:extLst>
              <a:ext uri="{FF2B5EF4-FFF2-40B4-BE49-F238E27FC236}">
                <a16:creationId xmlns:a16="http://schemas.microsoft.com/office/drawing/2014/main" id="{5C2F73AD-2673-AB18-1CCF-7BBC0F8197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3215" y="2278329"/>
            <a:ext cx="2038350" cy="1638300"/>
          </a:xfrm>
          <a:prstGeom prst="rect">
            <a:avLst/>
          </a:prstGeom>
        </p:spPr>
      </p:pic>
      <p:pic>
        <p:nvPicPr>
          <p:cNvPr id="14" name="Picture 13">
            <a:extLst>
              <a:ext uri="{FF2B5EF4-FFF2-40B4-BE49-F238E27FC236}">
                <a16:creationId xmlns:a16="http://schemas.microsoft.com/office/drawing/2014/main" id="{D55131D6-5A7A-3B63-CB0B-2C0D91632D19}"/>
              </a:ext>
            </a:extLst>
          </p:cNvPr>
          <p:cNvPicPr>
            <a:picLocks noChangeAspect="1"/>
          </p:cNvPicPr>
          <p:nvPr/>
        </p:nvPicPr>
        <p:blipFill>
          <a:blip r:embed="rId7"/>
          <a:stretch>
            <a:fillRect/>
          </a:stretch>
        </p:blipFill>
        <p:spPr>
          <a:xfrm>
            <a:off x="8754305" y="3117047"/>
            <a:ext cx="3334519" cy="2432309"/>
          </a:xfrm>
          <a:prstGeom prst="rect">
            <a:avLst/>
          </a:prstGeom>
        </p:spPr>
      </p:pic>
      <p:sp>
        <p:nvSpPr>
          <p:cNvPr id="11" name="Sisällön paikkamerkki 2">
            <a:extLst>
              <a:ext uri="{FF2B5EF4-FFF2-40B4-BE49-F238E27FC236}">
                <a16:creationId xmlns:a16="http://schemas.microsoft.com/office/drawing/2014/main" id="{ADBF20AF-7F87-D4A5-EF4B-AD7EAD9F4FC6}"/>
              </a:ext>
            </a:extLst>
          </p:cNvPr>
          <p:cNvSpPr txBox="1">
            <a:spLocks/>
          </p:cNvSpPr>
          <p:nvPr/>
        </p:nvSpPr>
        <p:spPr>
          <a:xfrm>
            <a:off x="1445269" y="2748886"/>
            <a:ext cx="7774021" cy="1184940"/>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Clr>
                <a:schemeClr val="accent2"/>
              </a:buClr>
              <a:buFontTx/>
              <a:buNone/>
              <a:defRPr sz="2400" b="0" i="0" kern="1200">
                <a:solidFill>
                  <a:schemeClr val="tx1"/>
                </a:solidFill>
                <a:latin typeface="Calibri" panose="020F0502020204030204" pitchFamily="34" charset="0"/>
                <a:ea typeface="+mn-ea"/>
                <a:cs typeface="Calibri" panose="020F0502020204030204" pitchFamily="34" charset="0"/>
              </a:defRPr>
            </a:lvl1pPr>
            <a:lvl2pPr marL="222250" indent="-222250" algn="l" defTabSz="914400" rtl="0" eaLnBrk="1" latinLnBrk="0" hangingPunct="1">
              <a:lnSpc>
                <a:spcPct val="90000"/>
              </a:lnSpc>
              <a:spcBef>
                <a:spcPts val="500"/>
              </a:spcBef>
              <a:buClr>
                <a:schemeClr val="accent2"/>
              </a:buClr>
              <a:buFont typeface="Wingdings" panose="05000000000000000000"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2pPr>
            <a:lvl3pPr marL="365125" indent="-142875" algn="l" defTabSz="914400" rtl="0" eaLnBrk="1" latinLnBrk="0" hangingPunct="1">
              <a:lnSpc>
                <a:spcPct val="90000"/>
              </a:lnSpc>
              <a:spcBef>
                <a:spcPts val="500"/>
              </a:spcBef>
              <a:buClr>
                <a:schemeClr val="accent2"/>
              </a:buClr>
              <a:buFont typeface="Wingdings" panose="05000000000000000000" pitchFamily="2" charset="2"/>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538163" indent="-131763" algn="l" defTabSz="914400" rtl="0" eaLnBrk="1" latinLnBrk="0" hangingPunct="1">
              <a:lnSpc>
                <a:spcPct val="90000"/>
              </a:lnSpc>
              <a:spcBef>
                <a:spcPts val="500"/>
              </a:spcBef>
              <a:buClr>
                <a:schemeClr val="accent2"/>
              </a:buClr>
              <a:buFont typeface="Wingdings" panose="05000000000000000000" pitchFamily="2" charset="2"/>
              <a:buChar char="§"/>
              <a:tabLst/>
              <a:defRPr sz="1200" b="0" i="0" kern="1200">
                <a:solidFill>
                  <a:schemeClr val="tx1"/>
                </a:solidFill>
                <a:latin typeface="Calibri" panose="020F0502020204030204" pitchFamily="34" charset="0"/>
                <a:ea typeface="+mn-ea"/>
                <a:cs typeface="Calibri" panose="020F0502020204030204" pitchFamily="34" charset="0"/>
              </a:defRPr>
            </a:lvl4pPr>
            <a:lvl5pPr marL="628650" indent="-90488" algn="l" defTabSz="914400" rtl="0" eaLnBrk="1" latinLnBrk="0" hangingPunct="1">
              <a:lnSpc>
                <a:spcPct val="90000"/>
              </a:lnSpc>
              <a:spcBef>
                <a:spcPts val="500"/>
              </a:spcBef>
              <a:buClr>
                <a:schemeClr val="accent2"/>
              </a:buClr>
              <a:buFont typeface="Wingdings" panose="05000000000000000000" pitchFamily="2" charset="2"/>
              <a:buChar char="§"/>
              <a:tabLst/>
              <a:defRPr sz="1000" b="0" i="0" kern="1200">
                <a:solidFill>
                  <a:schemeClr val="tx1"/>
                </a:solidFill>
                <a:latin typeface="Calibri" panose="020F0502020204030204" pitchFamily="34" charset="0"/>
                <a:ea typeface="+mn-ea"/>
                <a:cs typeface="Calibri" panose="020F0502020204030204" pitchFamily="34" charset="0"/>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800"/>
              </a:spcBef>
              <a:buFont typeface="+mj-lt"/>
              <a:buAutoNum type="alphaUcPeriod"/>
            </a:pPr>
            <a:r>
              <a:rPr lang="fi-FI" sz="2800" dirty="0">
                <a:solidFill>
                  <a:srgbClr val="000000"/>
                </a:solidFill>
              </a:rPr>
              <a:t>Kyllä</a:t>
            </a:r>
          </a:p>
          <a:p>
            <a:pPr marL="742950" indent="-742950">
              <a:lnSpc>
                <a:spcPct val="100000"/>
              </a:lnSpc>
              <a:spcBef>
                <a:spcPts val="1800"/>
              </a:spcBef>
              <a:buFont typeface="+mj-lt"/>
              <a:buAutoNum type="alphaUcPeriod"/>
            </a:pPr>
            <a:r>
              <a:rPr lang="fi-FI" sz="2800" dirty="0">
                <a:solidFill>
                  <a:srgbClr val="000000"/>
                </a:solidFill>
              </a:rPr>
              <a:t>Ei</a:t>
            </a:r>
          </a:p>
        </p:txBody>
      </p:sp>
    </p:spTree>
    <p:extLst>
      <p:ext uri="{BB962C8B-B14F-4D97-AF65-F5344CB8AC3E}">
        <p14:creationId xmlns:p14="http://schemas.microsoft.com/office/powerpoint/2010/main" val="1015802357"/>
      </p:ext>
    </p:extLst>
  </p:cSld>
  <p:clrMapOvr>
    <a:masterClrMapping/>
  </p:clrMapOvr>
</p:sld>
</file>

<file path=ppt/theme/theme1.xml><?xml version="1.0" encoding="utf-8"?>
<a:theme xmlns:a="http://schemas.openxmlformats.org/drawingml/2006/main" name="Office-teema">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20000"/>
          </a:lnSpc>
          <a:defRPr dirty="0">
            <a:latin typeface="Lucida Sans" panose="020B0602030504020204" pitchFamily="34" charset="77"/>
          </a:defRPr>
        </a:defPPr>
      </a:lstStyle>
    </a:txDef>
  </a:objectDefaults>
  <a:extraClrSchemeLst/>
  <a:extLst>
    <a:ext uri="{05A4C25C-085E-4340-85A3-A5531E510DB2}">
      <thm15:themeFamily xmlns:thm15="http://schemas.microsoft.com/office/thememl/2012/main" name="2021_Motiva_template" id="{D6F28DA7-07DF-4C68-B8FB-634ADE2DFB9D}" vid="{050DE446-E2CC-4455-BF95-CA3B83A343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60e6eb-6fbe-45b6-ac9c-83128cc578a4" xsi:nil="true"/>
    <lcf76f155ced4ddcb4097134ff3c332f xmlns="3da06870-ed28-4c67-9edc-b1b41854fc5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43961B2E23B94B4A9470815A136371DE" ma:contentTypeVersion="11" ma:contentTypeDescription="Luo uusi asiakirja." ma:contentTypeScope="" ma:versionID="c216dfa26ac7064dba9c6b546f7fa572">
  <xsd:schema xmlns:xsd="http://www.w3.org/2001/XMLSchema" xmlns:xs="http://www.w3.org/2001/XMLSchema" xmlns:p="http://schemas.microsoft.com/office/2006/metadata/properties" xmlns:ns2="3da06870-ed28-4c67-9edc-b1b41854fc5d" xmlns:ns3="e960e6eb-6fbe-45b6-ac9c-83128cc578a4" targetNamespace="http://schemas.microsoft.com/office/2006/metadata/properties" ma:root="true" ma:fieldsID="ffef519d2c65e8dfcc9695412789daf6" ns2:_="" ns3:_="">
    <xsd:import namespace="3da06870-ed28-4c67-9edc-b1b41854fc5d"/>
    <xsd:import namespace="e960e6eb-6fbe-45b6-ac9c-83128cc578a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06870-ed28-4c67-9edc-b1b41854f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cc00016d-99cc-4f5f-89f9-a69eca35f93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60e6eb-6fbe-45b6-ac9c-83128cc578a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e071455-8104-47bb-90c3-c552351f07dc}" ma:internalName="TaxCatchAll" ma:showField="CatchAllData" ma:web="e960e6eb-6fbe-45b6-ac9c-83128cc578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1A89F8-66EB-4BCC-9396-F6A8FB5540D5}">
  <ds:schemaRefs>
    <ds:schemaRef ds:uri="e960e6eb-6fbe-45b6-ac9c-83128cc578a4"/>
    <ds:schemaRef ds:uri="http://www.w3.org/XML/1998/namespace"/>
    <ds:schemaRef ds:uri="http://purl.org/dc/dcmitype/"/>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3da06870-ed28-4c67-9edc-b1b41854fc5d"/>
    <ds:schemaRef ds:uri="http://purl.org/dc/elements/1.1/"/>
  </ds:schemaRefs>
</ds:datastoreItem>
</file>

<file path=customXml/itemProps2.xml><?xml version="1.0" encoding="utf-8"?>
<ds:datastoreItem xmlns:ds="http://schemas.openxmlformats.org/officeDocument/2006/customXml" ds:itemID="{1B41F4D0-8D81-447C-8206-76165B30B131}">
  <ds:schemaRefs>
    <ds:schemaRef ds:uri="http://schemas.microsoft.com/sharepoint/v3/contenttype/forms"/>
  </ds:schemaRefs>
</ds:datastoreItem>
</file>

<file path=customXml/itemProps3.xml><?xml version="1.0" encoding="utf-8"?>
<ds:datastoreItem xmlns:ds="http://schemas.openxmlformats.org/officeDocument/2006/customXml" ds:itemID="{92BDE9F2-F31B-4CEE-9EB0-7F0776071A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06870-ed28-4c67-9edc-b1b41854fc5d"/>
    <ds:schemaRef ds:uri="e960e6eb-6fbe-45b6-ac9c-83128cc578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2021_Motiva_template</Template>
  <TotalTime>992</TotalTime>
  <Words>811</Words>
  <Application>Microsoft Office PowerPoint</Application>
  <PresentationFormat>Laajakuva</PresentationFormat>
  <Paragraphs>148</Paragraphs>
  <Slides>22</Slides>
  <Notes>21</Notes>
  <HiddenSlides>1</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22</vt:i4>
      </vt:variant>
    </vt:vector>
  </HeadingPairs>
  <TitlesOfParts>
    <vt:vector size="28" baseType="lpstr">
      <vt:lpstr>Arial</vt:lpstr>
      <vt:lpstr>Calibri</vt:lpstr>
      <vt:lpstr>Lucida Sans</vt:lpstr>
      <vt:lpstr>Segoe UI</vt:lpstr>
      <vt:lpstr>Wingdings</vt:lpstr>
      <vt:lpstr>Office-teema</vt:lpstr>
      <vt:lpstr>Tietovisan ohjeet</vt:lpstr>
      <vt:lpstr>Onko energiaa?  Energiansäästö auttaa kaikkia -tietovisa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Kouluvierailumateriaali  Energiaa/virtaa päivään Hukka kuriin – energia hyötykäyttöön Hillitse hukka Astetta alemmas: nappaa hukka Onko energiaa? Taklaa energiahukka  </dc:title>
  <dc:subject/>
  <dc:creator>Nina Teirasvuo</dc:creator>
  <cp:keywords/>
  <dc:description/>
  <cp:lastModifiedBy>Nina Teirasvuo</cp:lastModifiedBy>
  <cp:revision>130</cp:revision>
  <dcterms:created xsi:type="dcterms:W3CDTF">2022-09-27T14:06:42Z</dcterms:created>
  <dcterms:modified xsi:type="dcterms:W3CDTF">2023-01-03T16:21:47Z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0x01010043961B2E23B94B4A9470815A136371DE</vt:lpwstr>
  </property>
  <property fmtid="{D5CDD505-2E9C-101B-9397-08002B2CF9AE}" pid="3" name="MediaServiceImageTags">
    <vt:lpwstr/>
  </property>
</Properties>
</file>