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  <p:sldMasterId id="2147483675" r:id="rId2"/>
  </p:sldMasterIdLst>
  <p:notesMasterIdLst>
    <p:notesMasterId r:id="rId3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4" r:id="rId30"/>
  </p:sldIdLst>
  <p:sldSz cx="9144000" cy="6858000" type="screen4x3"/>
  <p:notesSz cx="9929813" cy="679926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00">
          <p15:clr>
            <a:srgbClr val="A4A3A4"/>
          </p15:clr>
        </p15:guide>
        <p15:guide id="3" orient="horz" pos="3657">
          <p15:clr>
            <a:srgbClr val="A4A3A4"/>
          </p15:clr>
        </p15:guide>
        <p15:guide id="4" orient="horz" pos="4110">
          <p15:clr>
            <a:srgbClr val="A4A3A4"/>
          </p15:clr>
        </p15:guide>
        <p15:guide id="5" orient="horz" pos="1117">
          <p15:clr>
            <a:srgbClr val="A4A3A4"/>
          </p15:clr>
        </p15:guide>
        <p15:guide id="6" orient="horz" pos="4020">
          <p15:clr>
            <a:srgbClr val="A4A3A4"/>
          </p15:clr>
        </p15:guide>
        <p15:guide id="7" orient="horz" pos="1434">
          <p15:clr>
            <a:srgbClr val="A4A3A4"/>
          </p15:clr>
        </p15:guide>
        <p15:guide id="8" pos="2880">
          <p15:clr>
            <a:srgbClr val="A4A3A4"/>
          </p15:clr>
        </p15:guide>
        <p15:guide id="9" pos="295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2">
          <p15:clr>
            <a:srgbClr val="A4A3A4"/>
          </p15:clr>
        </p15:guide>
        <p15:guide id="2" pos="31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3820" autoAdjust="0"/>
  </p:normalViewPr>
  <p:slideViewPr>
    <p:cSldViewPr snapToGrid="0">
      <p:cViewPr varScale="1">
        <p:scale>
          <a:sx n="65" d="100"/>
          <a:sy n="65" d="100"/>
        </p:scale>
        <p:origin x="1272" y="52"/>
      </p:cViewPr>
      <p:guideLst>
        <p:guide orient="horz" pos="2160"/>
        <p:guide orient="horz" pos="300"/>
        <p:guide orient="horz" pos="3657"/>
        <p:guide orient="horz" pos="4110"/>
        <p:guide orient="horz" pos="1117"/>
        <p:guide orient="horz" pos="4020"/>
        <p:guide orient="horz" pos="1434"/>
        <p:guide pos="2880"/>
        <p:guide pos="295"/>
        <p:guide pos="5465"/>
      </p:guideLst>
    </p:cSldViewPr>
  </p:slideViewPr>
  <p:outlineViewPr>
    <p:cViewPr>
      <p:scale>
        <a:sx n="33" d="100"/>
        <a:sy n="33" d="100"/>
      </p:scale>
      <p:origin x="0" y="-1008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56" y="376"/>
      </p:cViewPr>
      <p:guideLst>
        <p:guide orient="horz" pos="2142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513" y="0"/>
            <a:ext cx="4303712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515F6-FEB0-4E52-B43D-14E831CFE5EB}" type="datetimeFigureOut">
              <a:rPr lang="fi-FI" smtClean="0"/>
              <a:t>9.3.2020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49313"/>
            <a:ext cx="3060700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775" y="3271838"/>
            <a:ext cx="7943850" cy="26781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795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513" y="6457950"/>
            <a:ext cx="4303712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5895C9-92C5-46B1-AADC-FDB973DB141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1421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nlex.fi/fi/laki/ajantasa/1999/19990132#a21.12.2012-958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895C9-92C5-46B1-AADC-FDB973DB1411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0325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="1" dirty="0"/>
              <a:t>http://ilmatieteenlaitos.fi/lammitystarveluvut:</a:t>
            </a:r>
          </a:p>
          <a:p>
            <a:r>
              <a:rPr lang="fi-FI" b="1" dirty="0"/>
              <a:t>Mi</a:t>
            </a:r>
            <a:r>
              <a:rPr lang="et-EE" b="1" dirty="0"/>
              <a:t>s on kraadpävade arv</a:t>
            </a:r>
            <a:r>
              <a:rPr lang="fi-FI" b="1" dirty="0"/>
              <a:t>?</a:t>
            </a:r>
          </a:p>
          <a:p>
            <a:r>
              <a:rPr lang="et-EE" dirty="0"/>
              <a:t>Kraadpäevade arvu abil normeeritakse tegelikke energiakulusi, et saaks võrrelda omavahel sama hoone eri kuude ja aastate soojuskulusi</a:t>
            </a:r>
            <a:r>
              <a:rPr lang="fi-FI" dirty="0"/>
              <a:t> ja eri </a:t>
            </a:r>
            <a:r>
              <a:rPr lang="et-EE" dirty="0"/>
              <a:t>valdades asuvatete hoonete erikulusi</a:t>
            </a:r>
            <a:r>
              <a:rPr lang="fi-FI" dirty="0"/>
              <a:t>. </a:t>
            </a:r>
            <a:r>
              <a:rPr lang="et-EE" dirty="0"/>
              <a:t>Kraadpäevade arvu kasutamine hoonete soojustarbe hindamisel põhineb sellel, et hoone energiakulu on ligilähedalt võrdeline välis- ja sisetemperatuuri vahega</a:t>
            </a:r>
            <a:r>
              <a:rPr lang="fi-FI" dirty="0"/>
              <a:t>. </a:t>
            </a:r>
            <a:r>
              <a:rPr lang="et-EE" dirty="0"/>
              <a:t>Kraadpäevade arv arvutatakse iga kuu </a:t>
            </a:r>
            <a:r>
              <a:rPr lang="fi-FI" dirty="0"/>
              <a:t>16:l</a:t>
            </a:r>
            <a:r>
              <a:rPr lang="et-EE" dirty="0"/>
              <a:t>e nn</a:t>
            </a:r>
            <a:r>
              <a:rPr lang="fi-FI" dirty="0"/>
              <a:t>. v</a:t>
            </a:r>
            <a:r>
              <a:rPr lang="et-EE" dirty="0"/>
              <a:t>õrdluspaikkonnale</a:t>
            </a:r>
            <a:r>
              <a:rPr lang="fi-FI" dirty="0"/>
              <a:t>. N</a:t>
            </a:r>
            <a:r>
              <a:rPr lang="et-EE" dirty="0"/>
              <a:t>eed on</a:t>
            </a:r>
            <a:r>
              <a:rPr lang="fi-FI" dirty="0"/>
              <a:t> Maarianhamina, Vantaa, Helsinki-Kaisaniemi, Pori, Turku, Tampere-Pirkkala, Lahti, Lappeenranta, Jyväskylä, Vaasa, Kuopio, Joensuu, Kajaani, Oulu, Sodankylä ja Ivalo. T</a:t>
            </a:r>
            <a:r>
              <a:rPr lang="et-EE" dirty="0"/>
              <a:t>ellimisel võib kraadpäevade arvu arvutada ka muudele paikkondadele</a:t>
            </a:r>
            <a:r>
              <a:rPr lang="fi-FI" dirty="0"/>
              <a:t>.</a:t>
            </a:r>
          </a:p>
          <a:p>
            <a:r>
              <a:rPr lang="et-EE" b="1" dirty="0"/>
              <a:t>Kuidas kraadpäevade arvu arvutatakse</a:t>
            </a:r>
            <a:r>
              <a:rPr lang="fi-FI" b="1" dirty="0"/>
              <a:t>?</a:t>
            </a:r>
          </a:p>
          <a:p>
            <a:r>
              <a:rPr lang="et-EE" dirty="0"/>
              <a:t>Kraadpäevade arv saadakse liites iga kuu ööpäevase sise- ja välstemperatuuri vahe</a:t>
            </a:r>
            <a:r>
              <a:rPr lang="fi-FI" dirty="0"/>
              <a:t>. </a:t>
            </a:r>
            <a:r>
              <a:rPr lang="et-EE" dirty="0"/>
              <a:t>Üldiselt kasutatakse kraadpäevade arvu </a:t>
            </a:r>
            <a:r>
              <a:rPr lang="fi-FI" dirty="0"/>
              <a:t>S17, </a:t>
            </a:r>
            <a:r>
              <a:rPr lang="et-EE" dirty="0"/>
              <a:t>mis arvutatakse </a:t>
            </a:r>
            <a:r>
              <a:rPr lang="fi-FI" dirty="0"/>
              <a:t>+17 °</a:t>
            </a:r>
            <a:r>
              <a:rPr lang="fi-FI" dirty="0" err="1"/>
              <a:t>C:ks</a:t>
            </a:r>
            <a:r>
              <a:rPr lang="et-EE" dirty="0"/>
              <a:t> võetud sisetemperatuuri </a:t>
            </a:r>
            <a:r>
              <a:rPr lang="fi-FI" dirty="0"/>
              <a:t>ja </a:t>
            </a:r>
            <a:r>
              <a:rPr lang="et-EE" dirty="0"/>
              <a:t>ööpäeva keskmise välistemperatuuri vahe alusel</a:t>
            </a:r>
            <a:r>
              <a:rPr lang="fi-FI" dirty="0"/>
              <a:t>. Kuu</a:t>
            </a:r>
            <a:r>
              <a:rPr lang="et-EE" dirty="0"/>
              <a:t> kraadpäevade arv on ööpäevaste temperatuurivahede summa ja aasta kraadpäevade arv vastavalt kuude kraadpäevade arvude sunmma</a:t>
            </a:r>
            <a:r>
              <a:rPr lang="fi-FI" dirty="0"/>
              <a:t>. </a:t>
            </a:r>
            <a:r>
              <a:rPr lang="et-EE" dirty="0"/>
              <a:t>Kraadpäevade arvu ühik on</a:t>
            </a:r>
            <a:r>
              <a:rPr lang="fi-FI" dirty="0"/>
              <a:t> °C</a:t>
            </a:r>
            <a:r>
              <a:rPr lang="et-EE" dirty="0"/>
              <a:t>d</a:t>
            </a:r>
            <a:r>
              <a:rPr lang="fi-FI" dirty="0"/>
              <a:t>. V</a:t>
            </a:r>
            <a:r>
              <a:rPr lang="et-EE" dirty="0"/>
              <a:t>õrdlusarvuna ehk normaalaasta kraadpäevade arvuna kasutatakse aastate </a:t>
            </a:r>
            <a:r>
              <a:rPr lang="fi-FI" dirty="0"/>
              <a:t>1981–2010 </a:t>
            </a:r>
            <a:r>
              <a:rPr lang="fi-FI" dirty="0" err="1"/>
              <a:t>kesk</a:t>
            </a:r>
            <a:r>
              <a:rPr lang="et-EE" dirty="0"/>
              <a:t>mist kraadpäevade arvu</a:t>
            </a:r>
            <a:r>
              <a:rPr lang="fi-FI" dirty="0"/>
              <a:t>. </a:t>
            </a:r>
            <a:r>
              <a:rPr lang="et-EE" dirty="0"/>
              <a:t>Kraadpäevade arvu arvutamisel ei võeta arvesse päevi, mille keskmine välstemperatuur on kevadel üe</a:t>
            </a:r>
            <a:r>
              <a:rPr lang="fi-FI" dirty="0"/>
              <a:t> +10 °C ja s</a:t>
            </a:r>
            <a:r>
              <a:rPr lang="et-EE" dirty="0"/>
              <a:t>ügisel üle</a:t>
            </a:r>
            <a:r>
              <a:rPr lang="fi-FI" dirty="0"/>
              <a:t> +12 °C. </a:t>
            </a:r>
            <a:r>
              <a:rPr lang="et-EE" dirty="0"/>
              <a:t>Arvutusmetoodikas oletatakse, et kinnistute kütmine lõpetatakse ja alustatakse ööpäeva keskmise välistemperatuuri tõusmisel üle või langemisel alla mainitud piiride</a:t>
            </a:r>
            <a:r>
              <a:rPr lang="fi-FI" dirty="0"/>
              <a:t>. </a:t>
            </a:r>
            <a:r>
              <a:rPr lang="et-EE" dirty="0"/>
              <a:t>Temperatuurimõõtmiste puudumisel ööpäeva keskmised temperatuurid </a:t>
            </a:r>
            <a:r>
              <a:rPr lang="fi-FI" dirty="0" err="1"/>
              <a:t>interpol</a:t>
            </a:r>
            <a:r>
              <a:rPr lang="et-EE" dirty="0"/>
              <a:t>eeritakse</a:t>
            </a:r>
            <a:r>
              <a:rPr lang="fi-FI" dirty="0"/>
              <a:t>.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895C9-92C5-46B1-AADC-FDB973DB1411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2016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t-EE" dirty="0"/>
              <a:t>Näiteid</a:t>
            </a:r>
            <a:r>
              <a:rPr lang="fi-FI" dirty="0"/>
              <a:t>:</a:t>
            </a:r>
          </a:p>
          <a:p>
            <a:pPr marL="165398" indent="-165398">
              <a:spcBef>
                <a:spcPct val="0"/>
              </a:spcBef>
              <a:buFontTx/>
              <a:buChar char="-"/>
            </a:pPr>
            <a:r>
              <a:rPr lang="fi-FI" baseline="0" dirty="0" err="1"/>
              <a:t>Talvel</a:t>
            </a:r>
            <a:r>
              <a:rPr lang="et-EE" baseline="0" dirty="0"/>
              <a:t> maapinnale toetuva plaadi valamise järel kondenseerub eramutes niiskus tihti seinte nurkade lähedal  aurutõkkekile pinnale</a:t>
            </a:r>
            <a:r>
              <a:rPr lang="fi-FI" baseline="0" dirty="0"/>
              <a:t> -&gt; </a:t>
            </a:r>
            <a:r>
              <a:rPr lang="fi-FI" baseline="0" dirty="0" err="1"/>
              <a:t>sis</a:t>
            </a:r>
            <a:r>
              <a:rPr lang="et-EE" baseline="0" dirty="0"/>
              <a:t>epinna </a:t>
            </a:r>
            <a:r>
              <a:rPr lang="fi-FI" baseline="0" dirty="0"/>
              <a:t>50 mm </a:t>
            </a:r>
            <a:r>
              <a:rPr lang="et-EE" baseline="0" dirty="0"/>
              <a:t>soojustus alles siis</a:t>
            </a:r>
            <a:r>
              <a:rPr lang="fi-FI" baseline="0" dirty="0"/>
              <a:t>, </a:t>
            </a:r>
            <a:r>
              <a:rPr lang="et-EE" baseline="0" dirty="0"/>
              <a:t>siseõhu niiskus on langenud küllalt madalale</a:t>
            </a:r>
            <a:r>
              <a:rPr lang="fi-FI" baseline="0" dirty="0"/>
              <a:t> (RH </a:t>
            </a:r>
            <a:r>
              <a:rPr lang="et-EE" baseline="0" dirty="0"/>
              <a:t>umbes</a:t>
            </a:r>
            <a:r>
              <a:rPr lang="fi-FI" baseline="0" dirty="0"/>
              <a:t> 50%)</a:t>
            </a:r>
          </a:p>
          <a:p>
            <a:pPr marL="165398" indent="-165398">
              <a:spcBef>
                <a:spcPct val="0"/>
              </a:spcBef>
              <a:buFontTx/>
              <a:buChar char="-"/>
            </a:pPr>
            <a:r>
              <a:rPr lang="et-EE" baseline="0" dirty="0"/>
              <a:t>Avad niiskustõkkes ja augud soojustuses põhjustavad kondenseerumiskohti</a:t>
            </a:r>
            <a:r>
              <a:rPr lang="fi-FI" baseline="0" dirty="0"/>
              <a:t>, </a:t>
            </a:r>
            <a:r>
              <a:rPr lang="fi-FI" baseline="0" dirty="0" err="1"/>
              <a:t>erit</a:t>
            </a:r>
            <a:r>
              <a:rPr lang="et-EE" baseline="0" dirty="0"/>
              <a:t>i tehnosüsteemide läbiviigud on riskikohad</a:t>
            </a:r>
            <a:endParaRPr lang="fi-FI" baseline="0" dirty="0"/>
          </a:p>
          <a:p>
            <a:pPr marL="165398" indent="-165398">
              <a:spcBef>
                <a:spcPct val="0"/>
              </a:spcBef>
              <a:buFontTx/>
              <a:buChar char="-"/>
            </a:pPr>
            <a:r>
              <a:rPr lang="fi-FI" baseline="0" dirty="0"/>
              <a:t>P</a:t>
            </a:r>
            <a:r>
              <a:rPr lang="et-EE" baseline="0" dirty="0"/>
              <a:t>lekk-katuse alapind ning </a:t>
            </a:r>
            <a:r>
              <a:rPr lang="fi-FI" baseline="0" dirty="0" err="1"/>
              <a:t>beto</a:t>
            </a:r>
            <a:r>
              <a:rPr lang="et-EE" baseline="0" dirty="0"/>
              <a:t>oni või tellisseina sisepind talvel</a:t>
            </a:r>
            <a:endParaRPr lang="fi-FI" baseline="0" dirty="0"/>
          </a:p>
          <a:p>
            <a:pPr marL="165398" indent="-165398">
              <a:spcBef>
                <a:spcPct val="0"/>
              </a:spcBef>
              <a:buFontTx/>
              <a:buChar char="-"/>
            </a:pPr>
            <a:r>
              <a:rPr lang="et-EE" baseline="0" dirty="0"/>
              <a:t>Ventilatsiooni õhuhaardekanalid ja kanalisatsiooni õhutustorude sees, kui need on isoleerimata</a:t>
            </a:r>
            <a:endParaRPr lang="fi-FI" baseline="0" dirty="0"/>
          </a:p>
          <a:p>
            <a:pPr marL="165398" indent="-165398">
              <a:spcBef>
                <a:spcPct val="0"/>
              </a:spcBef>
              <a:buFontTx/>
              <a:buChar char="-"/>
            </a:pPr>
            <a:r>
              <a:rPr lang="fi-FI" baseline="0" dirty="0"/>
              <a:t>J</a:t>
            </a:r>
            <a:r>
              <a:rPr lang="et-EE" baseline="0" dirty="0"/>
              <a:t>ahutuskonvektorid, külmaveetorud.</a:t>
            </a:r>
            <a:endParaRPr lang="fi-FI" baseline="0" dirty="0"/>
          </a:p>
          <a:p>
            <a:pPr marL="165398" indent="-165398">
              <a:spcBef>
                <a:spcPct val="0"/>
              </a:spcBef>
              <a:buFontTx/>
              <a:buChar char="-"/>
            </a:pPr>
            <a:endParaRPr lang="fi-FI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895C9-92C5-46B1-AADC-FDB973DB1411}" type="slidenum">
              <a:rPr lang="fi-FI" smtClean="0"/>
              <a:t>11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42638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altLang="fi-FI" dirty="0">
                <a:latin typeface="Myriad Pro" charset="0"/>
              </a:rPr>
              <a:t>Ruumi juhitakse kuiva õhku ja sealt eemaldatakse niiske õhk</a:t>
            </a:r>
            <a:r>
              <a:rPr lang="fi-FI" altLang="fi-FI" dirty="0">
                <a:latin typeface="Myriad Pro" charset="0"/>
              </a:rPr>
              <a:t>. </a:t>
            </a:r>
            <a:r>
              <a:rPr lang="et-EE" altLang="fi-FI" dirty="0">
                <a:latin typeface="Myriad Pro" charset="0"/>
              </a:rPr>
              <a:t>Tarindites olev niiskus siirdub iseenesest kuivemasse õhku ja seetõttu tarindid kuivavad</a:t>
            </a:r>
            <a:r>
              <a:rPr lang="fi-FI" altLang="fi-FI" dirty="0">
                <a:latin typeface="Myriad Pro" charset="0"/>
              </a:rPr>
              <a:t>. </a:t>
            </a:r>
          </a:p>
          <a:p>
            <a:r>
              <a:rPr lang="et-EE" altLang="fi-FI" dirty="0">
                <a:latin typeface="Myriad Pro" charset="0"/>
              </a:rPr>
              <a:t>Välisõhk on tavaliselt seda kuivem, mida külmem ta on</a:t>
            </a:r>
            <a:r>
              <a:rPr lang="fi-FI" altLang="fi-FI" dirty="0">
                <a:latin typeface="Myriad Pro" charset="0"/>
              </a:rPr>
              <a:t>. Mi</a:t>
            </a:r>
            <a:r>
              <a:rPr lang="et-EE" altLang="fi-FI" dirty="0">
                <a:latin typeface="Myriad Pro" charset="0"/>
              </a:rPr>
              <a:t>da soojem on õhk, seda rohkem mahub temasse veeauru</a:t>
            </a:r>
            <a:r>
              <a:rPr lang="fi-FI" altLang="fi-FI" dirty="0">
                <a:latin typeface="Myriad Pro" charset="0"/>
              </a:rPr>
              <a:t>. </a:t>
            </a:r>
          </a:p>
          <a:p>
            <a:r>
              <a:rPr lang="fi-FI" altLang="fi-FI" dirty="0">
                <a:latin typeface="Myriad Pro" charset="0"/>
              </a:rPr>
              <a:t>Kuiva</a:t>
            </a:r>
            <a:r>
              <a:rPr lang="et-EE" altLang="fi-FI" dirty="0">
                <a:latin typeface="Myriad Pro" charset="0"/>
              </a:rPr>
              <a:t> välisõhku soojendades saan lisada niiskuse siirtumispotensiaali niiske tarindi ja õhu vahel</a:t>
            </a:r>
            <a:r>
              <a:rPr lang="fi-FI" altLang="fi-FI" dirty="0">
                <a:latin typeface="Myriad Pro" charset="0"/>
              </a:rPr>
              <a:t>. </a:t>
            </a:r>
            <a:endParaRPr lang="en-US" altLang="fi-FI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895C9-92C5-46B1-AADC-FDB973DB1411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0480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895C9-92C5-46B1-AADC-FDB973DB1411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48023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895C9-92C5-46B1-AADC-FDB973DB1411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09465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895C9-92C5-46B1-AADC-FDB973DB1411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85912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895C9-92C5-46B1-AADC-FDB973DB1411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9721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895C9-92C5-46B1-AADC-FDB973DB1411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89542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dirty="0"/>
              <a:t>Alternatiivselt paigaldatakse seespoolne 5</a:t>
            </a:r>
            <a:r>
              <a:rPr lang="fi-FI" baseline="0" dirty="0"/>
              <a:t>0 mm </a:t>
            </a:r>
            <a:r>
              <a:rPr lang="et-EE" baseline="0" dirty="0"/>
              <a:t>soojustus alles siis, kui betoonivalu on küllaldaselt kuivanud</a:t>
            </a:r>
            <a:r>
              <a:rPr lang="fi-FI" baseline="0" dirty="0"/>
              <a:t>.</a:t>
            </a:r>
            <a:endParaRPr lang="fi-FI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895C9-92C5-46B1-AADC-FDB973DB1411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593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Ülemine pilt</a:t>
            </a:r>
            <a:r>
              <a:rPr lang="fi-FI" dirty="0"/>
              <a:t>: </a:t>
            </a:r>
            <a:r>
              <a:rPr lang="et-EE" dirty="0"/>
              <a:t>fassadi vee-eemaldus ebaõnnestus</a:t>
            </a:r>
            <a:endParaRPr lang="fi-FI" dirty="0"/>
          </a:p>
          <a:p>
            <a:r>
              <a:rPr lang="fi-FI" dirty="0" err="1"/>
              <a:t>Kesk</a:t>
            </a:r>
            <a:r>
              <a:rPr lang="et-EE" dirty="0"/>
              <a:t>mine pilt</a:t>
            </a:r>
            <a:r>
              <a:rPr lang="fi-FI" dirty="0"/>
              <a:t>:</a:t>
            </a:r>
            <a:r>
              <a:rPr lang="fi-FI" baseline="0" dirty="0"/>
              <a:t> </a:t>
            </a:r>
            <a:r>
              <a:rPr lang="fi-FI" baseline="0" dirty="0" err="1"/>
              <a:t>Sok</a:t>
            </a:r>
            <a:r>
              <a:rPr lang="et-EE" baseline="0" dirty="0"/>
              <a:t>lis uuretega soojustus</a:t>
            </a:r>
            <a:r>
              <a:rPr lang="fi-FI" baseline="0" dirty="0"/>
              <a:t> ja</a:t>
            </a:r>
            <a:r>
              <a:rPr lang="et-EE" baseline="0" dirty="0"/>
              <a:t> vee-eemaldus avad</a:t>
            </a:r>
            <a:r>
              <a:rPr lang="fi-FI" dirty="0"/>
              <a:t> </a:t>
            </a:r>
          </a:p>
          <a:p>
            <a:r>
              <a:rPr lang="fi-FI" dirty="0" err="1"/>
              <a:t>Al</a:t>
            </a:r>
            <a:r>
              <a:rPr lang="et-EE" dirty="0"/>
              <a:t>umisel pildil kuivatatakse põranda- </a:t>
            </a:r>
            <a:r>
              <a:rPr lang="fi-FI" dirty="0"/>
              <a:t>j</a:t>
            </a:r>
            <a:r>
              <a:rPr lang="et-EE" dirty="0"/>
              <a:t>a seinakonstruktsiooni, kus soojustusse jäätunud vesi pika külmaperioodi järel sulas ja rikkus </a:t>
            </a:r>
            <a:r>
              <a:rPr lang="fi-FI" baseline="0" dirty="0"/>
              <a:t>16 </a:t>
            </a:r>
            <a:r>
              <a:rPr lang="et-EE" baseline="0" dirty="0"/>
              <a:t>korteri põrandakattematerjalid</a:t>
            </a:r>
            <a:r>
              <a:rPr lang="fi-FI" baseline="0" dirty="0"/>
              <a:t>. </a:t>
            </a:r>
            <a:endParaRPr lang="fi-FI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895C9-92C5-46B1-AADC-FDB973DB1411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0735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b="1" dirty="0"/>
              <a:t>Soome </a:t>
            </a:r>
            <a:r>
              <a:rPr lang="fi-FI" b="1" dirty="0"/>
              <a:t>Maa</a:t>
            </a:r>
            <a:r>
              <a:rPr lang="et-EE" b="1" dirty="0"/>
              <a:t>kasutus</a:t>
            </a:r>
            <a:r>
              <a:rPr lang="fi-FI" b="1" dirty="0"/>
              <a:t> ja </a:t>
            </a:r>
            <a:r>
              <a:rPr lang="et-EE" b="1" dirty="0"/>
              <a:t>ehitusseadus</a:t>
            </a:r>
            <a:r>
              <a:rPr lang="fi-FI" b="1" dirty="0"/>
              <a:t>:</a:t>
            </a:r>
          </a:p>
          <a:p>
            <a:r>
              <a:rPr lang="fi-FI" b="1" dirty="0"/>
              <a:t>117 g § </a:t>
            </a:r>
            <a:r>
              <a:rPr lang="fi-FI" b="1" dirty="0">
                <a:hlinkClick r:id="rId3" tooltip="Linkki muutossäädöksen voimaantulotietoihin"/>
              </a:rPr>
              <a:t>(21.12.2012/958)</a:t>
            </a:r>
            <a:endParaRPr lang="fi-FI" b="1" dirty="0"/>
          </a:p>
          <a:p>
            <a:r>
              <a:rPr lang="fi-FI" sz="900" b="1" dirty="0"/>
              <a:t>Energia</a:t>
            </a:r>
            <a:r>
              <a:rPr lang="et-EE" sz="900" b="1" dirty="0"/>
              <a:t>tõhusus</a:t>
            </a:r>
            <a:endParaRPr lang="fi-FI" sz="900" b="1" dirty="0"/>
          </a:p>
          <a:p>
            <a:r>
              <a:rPr lang="et-EE" sz="900" dirty="0"/>
              <a:t>Ehitushan</a:t>
            </a:r>
            <a:r>
              <a:rPr lang="fi-FI" sz="900" dirty="0"/>
              <a:t>ke</a:t>
            </a:r>
            <a:r>
              <a:rPr lang="et-EE" sz="900" dirty="0"/>
              <a:t> alusta</a:t>
            </a:r>
            <a:r>
              <a:rPr lang="fi-FI" sz="900" dirty="0"/>
              <a:t>ja </a:t>
            </a:r>
            <a:r>
              <a:rPr lang="et-EE" sz="900" dirty="0"/>
              <a:t>peab hoolitsema</a:t>
            </a:r>
            <a:r>
              <a:rPr lang="fi-FI" sz="900" dirty="0"/>
              <a:t>, et</a:t>
            </a:r>
            <a:r>
              <a:rPr lang="et-EE" sz="900" dirty="0"/>
              <a:t> hoone projekteeritakse ja ehitatakse selle kasutusviisi arvestades energiatõhusaks nii, et energiat ja loodusressursse kasutataks säästlikult</a:t>
            </a:r>
            <a:r>
              <a:rPr lang="fi-FI" sz="900" dirty="0"/>
              <a:t>. Energia</a:t>
            </a:r>
            <a:r>
              <a:rPr lang="et-EE" sz="900" dirty="0"/>
              <a:t>tõhususe miinimumnõuetele vastavust tuleb näidata energiakasutusel, energiakadudel ja energialiigil põhinevate arvutustega</a:t>
            </a:r>
            <a:r>
              <a:rPr lang="fi-FI" sz="900" dirty="0"/>
              <a:t>. </a:t>
            </a:r>
            <a:r>
              <a:rPr lang="et-EE" sz="900" dirty="0"/>
              <a:t>Hoonetes kasutatavate energialiikide tegurite määramisel on arvestatud vääristamata loodusenergia kulu, uueneva energia kasu</a:t>
            </a:r>
            <a:r>
              <a:rPr lang="ru-RU" sz="900" dirty="0"/>
              <a:t>е</a:t>
            </a:r>
            <a:r>
              <a:rPr lang="et-EE" sz="900" dirty="0"/>
              <a:t>amise edentamist ning soojendusviisi energiatootmise üldise tõhususe seisukohalt</a:t>
            </a:r>
            <a:r>
              <a:rPr lang="fi-FI" sz="900" dirty="0"/>
              <a:t>. </a:t>
            </a:r>
            <a:r>
              <a:rPr lang="et-EE" sz="900" dirty="0"/>
              <a:t>Hoones kasuatavad tooted ja keskonnatehnilised süsteemid ning nende seade- ja mõõtesüsteemid peavad olema sellised, et energiakulu </a:t>
            </a:r>
            <a:r>
              <a:rPr lang="fi-FI" sz="900" dirty="0"/>
              <a:t>ja </a:t>
            </a:r>
            <a:r>
              <a:rPr lang="et-EE" sz="900" dirty="0"/>
              <a:t>võimsustarve hoonet ja selle süsteeme kasutustingimustele vastavalt kasutades jäävad väheseks ja et energia kulutamist saab jälgida</a:t>
            </a:r>
            <a:r>
              <a:rPr lang="fi-FI" sz="900" dirty="0"/>
              <a:t>.</a:t>
            </a:r>
          </a:p>
          <a:p>
            <a:r>
              <a:rPr lang="fi-FI" sz="900" dirty="0"/>
              <a:t>Energia</a:t>
            </a:r>
            <a:r>
              <a:rPr lang="et-EE" sz="900" dirty="0"/>
              <a:t>tõhusust tuleb parandada hoone käesoleva seaduse järgsel ehitus- või meetmeloapõhistel remont- ja muutmistöödel või hoone kasutusviisi muutmisel, kui see on tehniliselt, funktsionaalselt ja majanduslikult võimalik</a:t>
            </a:r>
            <a:r>
              <a:rPr lang="fi-FI" sz="900" dirty="0"/>
              <a:t>. </a:t>
            </a:r>
            <a:r>
              <a:rPr lang="et-EE" sz="900" dirty="0"/>
              <a:t>See kohustus ei puuduta</a:t>
            </a:r>
            <a:r>
              <a:rPr lang="fi-FI" sz="900" dirty="0"/>
              <a:t> </a:t>
            </a:r>
            <a:r>
              <a:rPr lang="et-EE" sz="900" dirty="0"/>
              <a:t>hoonete energiatõhususest </a:t>
            </a:r>
            <a:r>
              <a:rPr lang="fi-FI" sz="900" dirty="0"/>
              <a:t>an</a:t>
            </a:r>
            <a:r>
              <a:rPr lang="et-EE" sz="900" dirty="0"/>
              <a:t>tud </a:t>
            </a:r>
            <a:r>
              <a:rPr lang="fi-FI" sz="900" dirty="0" err="1"/>
              <a:t>Euroopa</a:t>
            </a:r>
            <a:r>
              <a:rPr lang="et-EE" sz="900" dirty="0"/>
              <a:t> parlamendi ja nõukogu </a:t>
            </a:r>
            <a:r>
              <a:rPr lang="fi-FI" sz="900" dirty="0"/>
              <a:t>direktiivi 2010/31/EU 4</a:t>
            </a:r>
            <a:r>
              <a:rPr lang="et-EE" sz="900" dirty="0"/>
              <a:t>.</a:t>
            </a:r>
            <a:r>
              <a:rPr lang="fi-FI" sz="900" dirty="0"/>
              <a:t> </a:t>
            </a:r>
            <a:r>
              <a:rPr lang="fi-FI" sz="900" dirty="0" err="1"/>
              <a:t>artikl</a:t>
            </a:r>
            <a:r>
              <a:rPr lang="et-EE" sz="900" dirty="0"/>
              <a:t>i</a:t>
            </a:r>
            <a:r>
              <a:rPr lang="fi-FI" sz="900" dirty="0"/>
              <a:t> 2</a:t>
            </a:r>
            <a:r>
              <a:rPr lang="et-EE" sz="900" dirty="0"/>
              <a:t>. punktis mõeldud ehitusklasse ega hooneid, mille kasutamine muutuks oluliselt keerukamaks, kui energiatõhusust parandatakse</a:t>
            </a:r>
            <a:r>
              <a:rPr lang="fi-FI" sz="900" dirty="0"/>
              <a:t>.</a:t>
            </a:r>
          </a:p>
          <a:p>
            <a:r>
              <a:rPr lang="et-EE" sz="900" dirty="0"/>
              <a:t>Keskonnaministeeriumi määrusega võib anda uue hoone ehitamiseks</a:t>
            </a:r>
            <a:r>
              <a:rPr lang="fi-FI" sz="900" dirty="0"/>
              <a:t>, </a:t>
            </a:r>
            <a:r>
              <a:rPr lang="et-EE" sz="900" dirty="0"/>
              <a:t>hoone remondi- ja muutmistöödeks ning hoone kasutusviisi muutmiseks vajalikke täpsemaid reegleid</a:t>
            </a:r>
            <a:r>
              <a:rPr lang="fi-FI" sz="900" dirty="0"/>
              <a:t>:</a:t>
            </a:r>
          </a:p>
          <a:p>
            <a:r>
              <a:rPr lang="fi-FI" sz="900" dirty="0"/>
              <a:t>1) </a:t>
            </a:r>
            <a:r>
              <a:rPr lang="et-EE" sz="900" dirty="0"/>
              <a:t>hoone</a:t>
            </a:r>
            <a:r>
              <a:rPr lang="fi-FI" sz="900" dirty="0"/>
              <a:t>, </a:t>
            </a:r>
            <a:r>
              <a:rPr lang="et-EE" sz="900" dirty="0"/>
              <a:t>tarindite</a:t>
            </a:r>
            <a:r>
              <a:rPr lang="fi-FI" sz="900" dirty="0"/>
              <a:t> ja te</a:t>
            </a:r>
            <a:r>
              <a:rPr lang="et-EE" sz="900" dirty="0"/>
              <a:t>hniosüsteemide energiatõhususe miinimumnõuetest ning nende arvutusviisidest hoones</a:t>
            </a:r>
            <a:r>
              <a:rPr lang="fi-FI" sz="900" dirty="0"/>
              <a:t>;</a:t>
            </a:r>
          </a:p>
          <a:p>
            <a:r>
              <a:rPr lang="fi-FI" sz="900" dirty="0"/>
              <a:t>2) Energia</a:t>
            </a:r>
            <a:r>
              <a:rPr lang="et-EE" sz="900" dirty="0"/>
              <a:t>arvutuste lähteandmetest</a:t>
            </a:r>
            <a:r>
              <a:rPr lang="fi-FI" sz="900" dirty="0"/>
              <a:t>;</a:t>
            </a:r>
          </a:p>
          <a:p>
            <a:r>
              <a:rPr lang="fi-FI" sz="900" dirty="0"/>
              <a:t>3) </a:t>
            </a:r>
            <a:r>
              <a:rPr lang="fi-FI" sz="900" dirty="0" err="1"/>
              <a:t>Määr</a:t>
            </a:r>
            <a:r>
              <a:rPr lang="et-EE" sz="900" dirty="0"/>
              <a:t>ustepäraseks osutamisest</a:t>
            </a:r>
            <a:r>
              <a:rPr lang="fi-FI" sz="900" dirty="0"/>
              <a:t>;</a:t>
            </a:r>
          </a:p>
          <a:p>
            <a:r>
              <a:rPr lang="fi-FI" sz="900" dirty="0"/>
              <a:t>4) </a:t>
            </a:r>
            <a:r>
              <a:rPr lang="fi-FI" sz="900" dirty="0" err="1"/>
              <a:t>Sel</a:t>
            </a:r>
            <a:r>
              <a:rPr lang="et-EE" sz="900" dirty="0"/>
              <a:t>gitustest</a:t>
            </a:r>
            <a:r>
              <a:rPr lang="fi-FI" sz="900" dirty="0"/>
              <a:t>;</a:t>
            </a:r>
          </a:p>
          <a:p>
            <a:r>
              <a:rPr lang="fi-FI" sz="900" dirty="0"/>
              <a:t>5) </a:t>
            </a:r>
            <a:r>
              <a:rPr lang="et-EE" sz="900" dirty="0"/>
              <a:t>Hoone küttesüsteemidest ja muudest tehnosüsteemidest</a:t>
            </a:r>
            <a:r>
              <a:rPr lang="fi-FI" sz="900" dirty="0"/>
              <a:t>;</a:t>
            </a:r>
          </a:p>
          <a:p>
            <a:r>
              <a:rPr lang="fi-FI" sz="900" dirty="0"/>
              <a:t>6) Energiat</a:t>
            </a:r>
            <a:r>
              <a:rPr lang="et-EE" sz="900" dirty="0"/>
              <a:t>õhususe parandamisest ja energiakulu mõõtmisest</a:t>
            </a:r>
            <a:r>
              <a:rPr lang="fi-FI" sz="900" dirty="0"/>
              <a:t>;</a:t>
            </a:r>
          </a:p>
          <a:p>
            <a:r>
              <a:rPr lang="fi-FI" sz="900" dirty="0"/>
              <a:t>7) </a:t>
            </a:r>
            <a:r>
              <a:rPr lang="et-EE" sz="900" dirty="0"/>
              <a:t>Nõuete kohandamisala piirangutest, olenevalt hoone klassidest ja hoonetest</a:t>
            </a:r>
            <a:r>
              <a:rPr lang="fi-FI" sz="900" dirty="0"/>
              <a:t>;</a:t>
            </a:r>
          </a:p>
          <a:p>
            <a:r>
              <a:rPr lang="fi-FI" sz="900" dirty="0"/>
              <a:t>8) </a:t>
            </a:r>
            <a:r>
              <a:rPr lang="et-EE" sz="900" dirty="0"/>
              <a:t>Hoone kasutusviisil põhinevate energiatõhususnõuete kehtestamisest</a:t>
            </a:r>
            <a:r>
              <a:rPr lang="fi-FI" sz="900" dirty="0"/>
              <a:t>;</a:t>
            </a:r>
          </a:p>
          <a:p>
            <a:r>
              <a:rPr lang="fi-FI" sz="900" dirty="0"/>
              <a:t>9) </a:t>
            </a:r>
            <a:r>
              <a:rPr lang="et-EE" sz="900" dirty="0"/>
              <a:t>Ehitusmaterjalidest</a:t>
            </a:r>
            <a:r>
              <a:rPr lang="fi-FI" sz="900" dirty="0"/>
              <a:t>;</a:t>
            </a:r>
          </a:p>
          <a:p>
            <a:r>
              <a:rPr lang="fi-FI" sz="900" dirty="0"/>
              <a:t>10) </a:t>
            </a:r>
            <a:r>
              <a:rPr lang="et-EE" sz="900" dirty="0"/>
              <a:t>Kohandamisala piirangutest </a:t>
            </a:r>
            <a:r>
              <a:rPr lang="fi-FI" sz="900" dirty="0"/>
              <a:t>ja </a:t>
            </a:r>
            <a:r>
              <a:rPr lang="et-EE" sz="900" dirty="0"/>
              <a:t>nõuetest hoone kasutusviisi põhjal</a:t>
            </a:r>
            <a:r>
              <a:rPr lang="fi-FI" sz="900" dirty="0"/>
              <a:t>.</a:t>
            </a:r>
          </a:p>
          <a:p>
            <a:r>
              <a:rPr lang="et-EE" sz="900" dirty="0"/>
              <a:t>Riiginõukogu määrusega võib anda uue hoone ehitamist,</a:t>
            </a:r>
            <a:r>
              <a:rPr lang="fi-FI" sz="900" dirty="0"/>
              <a:t> </a:t>
            </a:r>
            <a:r>
              <a:rPr lang="et-EE" sz="900" dirty="0"/>
              <a:t>hoone remont- ja muutustööde ning hoone kasutusviisi muutmise jaoks vajalikke täpsemaid reegeid energialiikide tegurite arvväärtustest</a:t>
            </a:r>
            <a:r>
              <a:rPr lang="fi-FI" sz="900" dirty="0"/>
              <a:t>.</a:t>
            </a:r>
          </a:p>
          <a:p>
            <a:r>
              <a:rPr lang="fi-FI" sz="900" b="1" dirty="0"/>
              <a:t>117 h § </a:t>
            </a:r>
            <a:r>
              <a:rPr lang="fi-FI" sz="900" b="1" dirty="0">
                <a:hlinkClick r:id="rId3" tooltip="Linkki muutossäädöksen voimaantulotietoihin"/>
              </a:rPr>
              <a:t>(21.12.2012/958)</a:t>
            </a:r>
            <a:endParaRPr lang="fi-FI" sz="900" b="1" dirty="0"/>
          </a:p>
          <a:p>
            <a:r>
              <a:rPr lang="et-EE" sz="900" b="1" dirty="0"/>
              <a:t>Küttesüsteemi hindamine</a:t>
            </a:r>
            <a:endParaRPr lang="fi-FI" sz="900" b="1" dirty="0"/>
          </a:p>
          <a:p>
            <a:r>
              <a:rPr lang="et-EE" sz="900" dirty="0"/>
              <a:t>Ehitushanget alustava peab hindama küttesüsteemi tehnilist, keskkonnamõjulist ja majanduslikku teostatavust, kui uue või uuendatava hoone küttesüsteemks ei valita uuenevatest allikatest pärineva energia kasutamisel põhinevat hajutatud</a:t>
            </a:r>
            <a:r>
              <a:rPr lang="fi-FI" sz="900" dirty="0"/>
              <a:t> energia</a:t>
            </a:r>
            <a:r>
              <a:rPr lang="et-EE" sz="900" dirty="0"/>
              <a:t>varustussüsteemi, koostootmisel põhinevat küttesüsteemi</a:t>
            </a:r>
            <a:r>
              <a:rPr lang="fi-FI" sz="900" dirty="0"/>
              <a:t>, </a:t>
            </a:r>
            <a:r>
              <a:rPr lang="fi-FI" sz="900" dirty="0" err="1"/>
              <a:t>kau</a:t>
            </a:r>
            <a:r>
              <a:rPr lang="et-EE" sz="900" dirty="0"/>
              <a:t>g</a:t>
            </a:r>
            <a:r>
              <a:rPr lang="fi-FI" sz="900" dirty="0"/>
              <a:t>- </a:t>
            </a:r>
            <a:r>
              <a:rPr lang="et-EE" sz="900" dirty="0"/>
              <a:t>või piirkondlikku kütte- või jahutussüsteemi või soojuspumpa, kuigi sellised on saadaval ja ökonoomselt juurutatavad</a:t>
            </a:r>
            <a:r>
              <a:rPr lang="fi-FI" sz="900" dirty="0"/>
              <a:t>. </a:t>
            </a:r>
            <a:r>
              <a:rPr lang="et-EE" sz="900" dirty="0"/>
              <a:t>Hinnang tuleb lisada hoone projektile</a:t>
            </a:r>
            <a:r>
              <a:rPr lang="fi-FI" sz="900" dirty="0"/>
              <a:t>.</a:t>
            </a:r>
          </a:p>
          <a:p>
            <a:endParaRPr lang="fi-FI" sz="900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895C9-92C5-46B1-AADC-FDB973DB1411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38536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895C9-92C5-46B1-AADC-FDB973DB1411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70551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895C9-92C5-46B1-AADC-FDB973DB1411}" type="slidenum">
              <a:rPr lang="fi-FI" smtClean="0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15041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895C9-92C5-46B1-AADC-FDB973DB1411}" type="slidenum">
              <a:rPr lang="fi-FI" smtClean="0"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72354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895C9-92C5-46B1-AADC-FDB973DB1411}" type="slidenum">
              <a:rPr lang="fi-FI" smtClean="0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38088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895C9-92C5-46B1-AADC-FDB973DB1411}" type="slidenum">
              <a:rPr lang="fi-FI" smtClean="0"/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02170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895C9-92C5-46B1-AADC-FDB973DB1411}" type="slidenum">
              <a:rPr lang="fi-FI" smtClean="0"/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0666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895C9-92C5-46B1-AADC-FDB973DB1411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6546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895C9-92C5-46B1-AADC-FDB973DB1411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274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895C9-92C5-46B1-AADC-FDB973DB1411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2320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895C9-92C5-46B1-AADC-FDB973DB1411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222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895C9-92C5-46B1-AADC-FDB973DB1411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5033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895C9-92C5-46B1-AADC-FDB973DB1411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5278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895C9-92C5-46B1-AADC-FDB973DB1411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0420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://motiva.fi/buildupskills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hyperlink" Target="http://motiva.fi/buildupskills" TargetMode="Externa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3573016"/>
            <a:ext cx="8207375" cy="165618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200" y="5229200"/>
            <a:ext cx="3356191" cy="645038"/>
          </a:xfrm>
          <a:prstGeom prst="rect">
            <a:avLst/>
          </a:prstGeom>
        </p:spPr>
      </p:pic>
      <p:sp>
        <p:nvSpPr>
          <p:cNvPr id="5" name="Freeform 6">
            <a:extLst>
              <a:ext uri="{FF2B5EF4-FFF2-40B4-BE49-F238E27FC236}">
                <a16:creationId xmlns:a16="http://schemas.microsoft.com/office/drawing/2014/main" id="{5D634A6D-7992-4FEB-A156-FEE099664294}"/>
              </a:ext>
            </a:extLst>
          </p:cNvPr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7832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381B06A-5127-4644-872D-9F16800798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294CCD4-D25E-43FE-AFCD-A564B1AB1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Energiatõhusa ehitamise parima praktika alused</a:t>
            </a:r>
            <a:endParaRPr lang="fi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47A6B5-F540-4FF0-AF1A-C25977E5C8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1530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hteystie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3239"/>
            <a:ext cx="8218488" cy="3239937"/>
          </a:xfrm>
        </p:spPr>
        <p:txBody>
          <a:bodyPr/>
          <a:lstStyle>
            <a:lvl1pPr marL="0" indent="0">
              <a:buFontTx/>
              <a:buNone/>
              <a:defRPr sz="2800" b="1"/>
            </a:lvl1pPr>
            <a:lvl2pPr marL="266700" indent="-266700">
              <a:defRPr sz="2400"/>
            </a:lvl2pPr>
            <a:lvl3pPr marL="539750" indent="-273050">
              <a:defRPr sz="2000"/>
            </a:lvl3pPr>
            <a:lvl4pPr marL="806450" indent="-266700">
              <a:defRPr sz="1800"/>
            </a:lvl4pPr>
            <a:lvl5pPr marL="1071563" indent="-265113"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3" name="TextBox 2">
            <a:hlinkClick r:id="rId2"/>
          </p:cNvPr>
          <p:cNvSpPr txBox="1"/>
          <p:nvPr/>
        </p:nvSpPr>
        <p:spPr>
          <a:xfrm>
            <a:off x="468313" y="5013176"/>
            <a:ext cx="322684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400" b="1" i="1" dirty="0"/>
              <a:t>motiva.fi/buildupskills</a:t>
            </a:r>
          </a:p>
        </p:txBody>
      </p:sp>
      <p:sp>
        <p:nvSpPr>
          <p:cNvPr id="5" name="TextBox 4">
            <a:hlinkClick r:id="rId2"/>
            <a:extLst>
              <a:ext uri="{FF2B5EF4-FFF2-40B4-BE49-F238E27FC236}">
                <a16:creationId xmlns:a16="http://schemas.microsoft.com/office/drawing/2014/main" id="{CC049C2B-C33A-4B6B-B964-AD1B9E9DC585}"/>
              </a:ext>
            </a:extLst>
          </p:cNvPr>
          <p:cNvSpPr txBox="1"/>
          <p:nvPr/>
        </p:nvSpPr>
        <p:spPr>
          <a:xfrm>
            <a:off x="468313" y="5013176"/>
            <a:ext cx="322684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400" b="1" i="1" dirty="0"/>
              <a:t>motiva.fi/buildupskills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88F62A8-EF71-4D07-A69A-E3D67397F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1DA6D70-0068-4E0D-89FE-A0DB79DEFE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Energiatõhusa ehitamise parima praktika alused</a:t>
            </a:r>
            <a:endParaRPr lang="fi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BB84737-A899-4870-8DDD-1DE4E2186E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33878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9019A32-EC96-481B-977C-E7B285070E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C6D4DDE-7FAC-4B1C-A70F-B1EA995566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Energiatõhusa ehitamise parima praktika alused</a:t>
            </a:r>
            <a:endParaRPr lang="fi-FI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D46E978-F659-4113-91F8-6593A78B7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66822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Sisällön paikkamerkki 8"/>
          <p:cNvSpPr>
            <a:spLocks noGrp="1"/>
          </p:cNvSpPr>
          <p:nvPr>
            <p:ph sz="quarter" idx="11"/>
          </p:nvPr>
        </p:nvSpPr>
        <p:spPr>
          <a:xfrm>
            <a:off x="900114" y="1593850"/>
            <a:ext cx="3707221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12"/>
          </p:nvPr>
        </p:nvSpPr>
        <p:spPr>
          <a:xfrm>
            <a:off x="5003801" y="1593850"/>
            <a:ext cx="3708808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D8B4A19-B20C-4494-9F6D-BE9A672FB3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942C5BF-06EF-4A0C-8A05-402FBFB354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Energiatõhusa ehitamise parima praktika alused</a:t>
            </a:r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1912BB5-E851-42DB-AE00-3F27875F26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902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3573016"/>
            <a:ext cx="8207375" cy="165618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200" y="5229200"/>
            <a:ext cx="3356191" cy="645038"/>
          </a:xfrm>
          <a:prstGeom prst="rect">
            <a:avLst/>
          </a:prstGeom>
        </p:spPr>
      </p:pic>
      <p:sp>
        <p:nvSpPr>
          <p:cNvPr id="5" name="Freeform 6">
            <a:extLst>
              <a:ext uri="{FF2B5EF4-FFF2-40B4-BE49-F238E27FC236}">
                <a16:creationId xmlns:a16="http://schemas.microsoft.com/office/drawing/2014/main" id="{5D634A6D-7992-4FEB-A156-FEE099664294}"/>
              </a:ext>
            </a:extLst>
          </p:cNvPr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9355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3573016"/>
            <a:ext cx="8207375" cy="165618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5D634A6D-7992-4FEB-A156-FEE099664294}"/>
              </a:ext>
            </a:extLst>
          </p:cNvPr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6B45A7-5C78-4EE4-A0E6-A4287172E8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32" y="6165304"/>
            <a:ext cx="2622356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27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5D634A6D-7992-4FEB-A156-FEE099664294}"/>
              </a:ext>
            </a:extLst>
          </p:cNvPr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6B45A7-5C78-4EE4-A0E6-A4287172E8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32" y="6165304"/>
            <a:ext cx="2622356" cy="50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47583D-8460-4D08-A104-66042EDEDB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626" y="5464430"/>
            <a:ext cx="1867062" cy="5791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3904488"/>
            <a:ext cx="5475287" cy="254984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48564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16453A7-EA22-44AE-8A22-336F192AEA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7A4A1D1-8494-43E1-9F72-46FA982F5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Energiatõhusa ehitamise parima praktika alused</a:t>
            </a:r>
            <a:endParaRPr lang="fi-FI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CEAED3-40E3-4F9A-BD09-E32AB3DC7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230121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8E252FA-163D-4E16-AC54-7869E350AE05}"/>
              </a:ext>
            </a:extLst>
          </p:cNvPr>
          <p:cNvGrpSpPr/>
          <p:nvPr/>
        </p:nvGrpSpPr>
        <p:grpSpPr>
          <a:xfrm>
            <a:off x="0" y="-3175"/>
            <a:ext cx="2711450" cy="6861176"/>
            <a:chOff x="0" y="-3175"/>
            <a:chExt cx="2711450" cy="6861176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827621CC-CD25-4E53-B707-557BC366B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976688"/>
              <a:ext cx="1890713" cy="2881313"/>
            </a:xfrm>
            <a:custGeom>
              <a:avLst/>
              <a:gdLst>
                <a:gd name="T0" fmla="*/ 778 w 1191"/>
                <a:gd name="T1" fmla="*/ 0 h 1815"/>
                <a:gd name="T2" fmla="*/ 732 w 1191"/>
                <a:gd name="T3" fmla="*/ 4 h 1815"/>
                <a:gd name="T4" fmla="*/ 686 w 1191"/>
                <a:gd name="T5" fmla="*/ 11 h 1815"/>
                <a:gd name="T6" fmla="*/ 638 w 1191"/>
                <a:gd name="T7" fmla="*/ 21 h 1815"/>
                <a:gd name="T8" fmla="*/ 589 w 1191"/>
                <a:gd name="T9" fmla="*/ 33 h 1815"/>
                <a:gd name="T10" fmla="*/ 540 w 1191"/>
                <a:gd name="T11" fmla="*/ 50 h 1815"/>
                <a:gd name="T12" fmla="*/ 490 w 1191"/>
                <a:gd name="T13" fmla="*/ 71 h 1815"/>
                <a:gd name="T14" fmla="*/ 439 w 1191"/>
                <a:gd name="T15" fmla="*/ 94 h 1815"/>
                <a:gd name="T16" fmla="*/ 388 w 1191"/>
                <a:gd name="T17" fmla="*/ 122 h 1815"/>
                <a:gd name="T18" fmla="*/ 337 w 1191"/>
                <a:gd name="T19" fmla="*/ 152 h 1815"/>
                <a:gd name="T20" fmla="*/ 285 w 1191"/>
                <a:gd name="T21" fmla="*/ 186 h 1815"/>
                <a:gd name="T22" fmla="*/ 234 w 1191"/>
                <a:gd name="T23" fmla="*/ 225 h 1815"/>
                <a:gd name="T24" fmla="*/ 182 w 1191"/>
                <a:gd name="T25" fmla="*/ 266 h 1815"/>
                <a:gd name="T26" fmla="*/ 130 w 1191"/>
                <a:gd name="T27" fmla="*/ 311 h 1815"/>
                <a:gd name="T28" fmla="*/ 78 w 1191"/>
                <a:gd name="T29" fmla="*/ 361 h 1815"/>
                <a:gd name="T30" fmla="*/ 26 w 1191"/>
                <a:gd name="T31" fmla="*/ 413 h 1815"/>
                <a:gd name="T32" fmla="*/ 0 w 1191"/>
                <a:gd name="T33" fmla="*/ 1128 h 1815"/>
                <a:gd name="T34" fmla="*/ 33 w 1191"/>
                <a:gd name="T35" fmla="*/ 1815 h 1815"/>
                <a:gd name="T36" fmla="*/ 97 w 1191"/>
                <a:gd name="T37" fmla="*/ 1765 h 1815"/>
                <a:gd name="T38" fmla="*/ 135 w 1191"/>
                <a:gd name="T39" fmla="*/ 1733 h 1815"/>
                <a:gd name="T40" fmla="*/ 177 w 1191"/>
                <a:gd name="T41" fmla="*/ 1694 h 1815"/>
                <a:gd name="T42" fmla="*/ 226 w 1191"/>
                <a:gd name="T43" fmla="*/ 1647 h 1815"/>
                <a:gd name="T44" fmla="*/ 278 w 1191"/>
                <a:gd name="T45" fmla="*/ 1595 h 1815"/>
                <a:gd name="T46" fmla="*/ 392 w 1191"/>
                <a:gd name="T47" fmla="*/ 1476 h 1815"/>
                <a:gd name="T48" fmla="*/ 513 w 1191"/>
                <a:gd name="T49" fmla="*/ 1343 h 1815"/>
                <a:gd name="T50" fmla="*/ 634 w 1191"/>
                <a:gd name="T51" fmla="*/ 1206 h 1815"/>
                <a:gd name="T52" fmla="*/ 750 w 1191"/>
                <a:gd name="T53" fmla="*/ 1070 h 1815"/>
                <a:gd name="T54" fmla="*/ 852 w 1191"/>
                <a:gd name="T55" fmla="*/ 944 h 1815"/>
                <a:gd name="T56" fmla="*/ 897 w 1191"/>
                <a:gd name="T57" fmla="*/ 887 h 1815"/>
                <a:gd name="T58" fmla="*/ 971 w 1191"/>
                <a:gd name="T59" fmla="*/ 785 h 1815"/>
                <a:gd name="T60" fmla="*/ 1025 w 1191"/>
                <a:gd name="T61" fmla="*/ 707 h 1815"/>
                <a:gd name="T62" fmla="*/ 1057 w 1191"/>
                <a:gd name="T63" fmla="*/ 654 h 1815"/>
                <a:gd name="T64" fmla="*/ 1089 w 1191"/>
                <a:gd name="T65" fmla="*/ 601 h 1815"/>
                <a:gd name="T66" fmla="*/ 1118 w 1191"/>
                <a:gd name="T67" fmla="*/ 548 h 1815"/>
                <a:gd name="T68" fmla="*/ 1143 w 1191"/>
                <a:gd name="T69" fmla="*/ 494 h 1815"/>
                <a:gd name="T70" fmla="*/ 1163 w 1191"/>
                <a:gd name="T71" fmla="*/ 442 h 1815"/>
                <a:gd name="T72" fmla="*/ 1179 w 1191"/>
                <a:gd name="T73" fmla="*/ 390 h 1815"/>
                <a:gd name="T74" fmla="*/ 1188 w 1191"/>
                <a:gd name="T75" fmla="*/ 340 h 1815"/>
                <a:gd name="T76" fmla="*/ 1191 w 1191"/>
                <a:gd name="T77" fmla="*/ 291 h 1815"/>
                <a:gd name="T78" fmla="*/ 1190 w 1191"/>
                <a:gd name="T79" fmla="*/ 256 h 1815"/>
                <a:gd name="T80" fmla="*/ 1186 w 1191"/>
                <a:gd name="T81" fmla="*/ 233 h 1815"/>
                <a:gd name="T82" fmla="*/ 1181 w 1191"/>
                <a:gd name="T83" fmla="*/ 211 h 1815"/>
                <a:gd name="T84" fmla="*/ 1172 w 1191"/>
                <a:gd name="T85" fmla="*/ 190 h 1815"/>
                <a:gd name="T86" fmla="*/ 1163 w 1191"/>
                <a:gd name="T87" fmla="*/ 168 h 1815"/>
                <a:gd name="T88" fmla="*/ 1150 w 1191"/>
                <a:gd name="T89" fmla="*/ 149 h 1815"/>
                <a:gd name="T90" fmla="*/ 1135 w 1191"/>
                <a:gd name="T91" fmla="*/ 130 h 1815"/>
                <a:gd name="T92" fmla="*/ 1118 w 1191"/>
                <a:gd name="T93" fmla="*/ 112 h 1815"/>
                <a:gd name="T94" fmla="*/ 1099 w 1191"/>
                <a:gd name="T95" fmla="*/ 95 h 1815"/>
                <a:gd name="T96" fmla="*/ 1077 w 1191"/>
                <a:gd name="T97" fmla="*/ 78 h 1815"/>
                <a:gd name="T98" fmla="*/ 1050 w 1191"/>
                <a:gd name="T99" fmla="*/ 62 h 1815"/>
                <a:gd name="T100" fmla="*/ 1020 w 1191"/>
                <a:gd name="T101" fmla="*/ 47 h 1815"/>
                <a:gd name="T102" fmla="*/ 989 w 1191"/>
                <a:gd name="T103" fmla="*/ 33 h 1815"/>
                <a:gd name="T104" fmla="*/ 958 w 1191"/>
                <a:gd name="T105" fmla="*/ 23 h 1815"/>
                <a:gd name="T106" fmla="*/ 925 w 1191"/>
                <a:gd name="T107" fmla="*/ 14 h 1815"/>
                <a:gd name="T108" fmla="*/ 890 w 1191"/>
                <a:gd name="T109" fmla="*/ 7 h 1815"/>
                <a:gd name="T110" fmla="*/ 855 w 1191"/>
                <a:gd name="T111" fmla="*/ 3 h 1815"/>
                <a:gd name="T112" fmla="*/ 818 w 1191"/>
                <a:gd name="T113" fmla="*/ 0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91" h="1815">
                  <a:moveTo>
                    <a:pt x="800" y="0"/>
                  </a:moveTo>
                  <a:lnTo>
                    <a:pt x="778" y="0"/>
                  </a:lnTo>
                  <a:lnTo>
                    <a:pt x="755" y="2"/>
                  </a:lnTo>
                  <a:lnTo>
                    <a:pt x="732" y="4"/>
                  </a:lnTo>
                  <a:lnTo>
                    <a:pt x="709" y="7"/>
                  </a:lnTo>
                  <a:lnTo>
                    <a:pt x="686" y="11"/>
                  </a:lnTo>
                  <a:lnTo>
                    <a:pt x="662" y="15"/>
                  </a:lnTo>
                  <a:lnTo>
                    <a:pt x="638" y="21"/>
                  </a:lnTo>
                  <a:lnTo>
                    <a:pt x="613" y="27"/>
                  </a:lnTo>
                  <a:lnTo>
                    <a:pt x="589" y="33"/>
                  </a:lnTo>
                  <a:lnTo>
                    <a:pt x="564" y="42"/>
                  </a:lnTo>
                  <a:lnTo>
                    <a:pt x="540" y="50"/>
                  </a:lnTo>
                  <a:lnTo>
                    <a:pt x="515" y="60"/>
                  </a:lnTo>
                  <a:lnTo>
                    <a:pt x="490" y="71"/>
                  </a:lnTo>
                  <a:lnTo>
                    <a:pt x="464" y="82"/>
                  </a:lnTo>
                  <a:lnTo>
                    <a:pt x="439" y="94"/>
                  </a:lnTo>
                  <a:lnTo>
                    <a:pt x="413" y="108"/>
                  </a:lnTo>
                  <a:lnTo>
                    <a:pt x="388" y="122"/>
                  </a:lnTo>
                  <a:lnTo>
                    <a:pt x="362" y="137"/>
                  </a:lnTo>
                  <a:lnTo>
                    <a:pt x="337" y="152"/>
                  </a:lnTo>
                  <a:lnTo>
                    <a:pt x="311" y="168"/>
                  </a:lnTo>
                  <a:lnTo>
                    <a:pt x="285" y="186"/>
                  </a:lnTo>
                  <a:lnTo>
                    <a:pt x="259" y="205"/>
                  </a:lnTo>
                  <a:lnTo>
                    <a:pt x="234" y="225"/>
                  </a:lnTo>
                  <a:lnTo>
                    <a:pt x="207" y="245"/>
                  </a:lnTo>
                  <a:lnTo>
                    <a:pt x="182" y="266"/>
                  </a:lnTo>
                  <a:lnTo>
                    <a:pt x="155" y="289"/>
                  </a:lnTo>
                  <a:lnTo>
                    <a:pt x="130" y="311"/>
                  </a:lnTo>
                  <a:lnTo>
                    <a:pt x="103" y="335"/>
                  </a:lnTo>
                  <a:lnTo>
                    <a:pt x="78" y="361"/>
                  </a:lnTo>
                  <a:lnTo>
                    <a:pt x="52" y="386"/>
                  </a:lnTo>
                  <a:lnTo>
                    <a:pt x="26" y="413"/>
                  </a:lnTo>
                  <a:lnTo>
                    <a:pt x="0" y="442"/>
                  </a:lnTo>
                  <a:lnTo>
                    <a:pt x="0" y="1128"/>
                  </a:lnTo>
                  <a:lnTo>
                    <a:pt x="0" y="1815"/>
                  </a:lnTo>
                  <a:lnTo>
                    <a:pt x="33" y="1815"/>
                  </a:lnTo>
                  <a:lnTo>
                    <a:pt x="66" y="1791"/>
                  </a:lnTo>
                  <a:lnTo>
                    <a:pt x="97" y="1765"/>
                  </a:lnTo>
                  <a:lnTo>
                    <a:pt x="115" y="1750"/>
                  </a:lnTo>
                  <a:lnTo>
                    <a:pt x="135" y="1733"/>
                  </a:lnTo>
                  <a:lnTo>
                    <a:pt x="155" y="1715"/>
                  </a:lnTo>
                  <a:lnTo>
                    <a:pt x="177" y="1694"/>
                  </a:lnTo>
                  <a:lnTo>
                    <a:pt x="202" y="1671"/>
                  </a:lnTo>
                  <a:lnTo>
                    <a:pt x="226" y="1647"/>
                  </a:lnTo>
                  <a:lnTo>
                    <a:pt x="252" y="1622"/>
                  </a:lnTo>
                  <a:lnTo>
                    <a:pt x="278" y="1595"/>
                  </a:lnTo>
                  <a:lnTo>
                    <a:pt x="335" y="1538"/>
                  </a:lnTo>
                  <a:lnTo>
                    <a:pt x="392" y="1476"/>
                  </a:lnTo>
                  <a:lnTo>
                    <a:pt x="453" y="1410"/>
                  </a:lnTo>
                  <a:lnTo>
                    <a:pt x="513" y="1343"/>
                  </a:lnTo>
                  <a:lnTo>
                    <a:pt x="575" y="1275"/>
                  </a:lnTo>
                  <a:lnTo>
                    <a:pt x="634" y="1206"/>
                  </a:lnTo>
                  <a:lnTo>
                    <a:pt x="694" y="1137"/>
                  </a:lnTo>
                  <a:lnTo>
                    <a:pt x="750" y="1070"/>
                  </a:lnTo>
                  <a:lnTo>
                    <a:pt x="803" y="1005"/>
                  </a:lnTo>
                  <a:lnTo>
                    <a:pt x="852" y="944"/>
                  </a:lnTo>
                  <a:lnTo>
                    <a:pt x="876" y="915"/>
                  </a:lnTo>
                  <a:lnTo>
                    <a:pt x="897" y="887"/>
                  </a:lnTo>
                  <a:lnTo>
                    <a:pt x="936" y="835"/>
                  </a:lnTo>
                  <a:lnTo>
                    <a:pt x="971" y="785"/>
                  </a:lnTo>
                  <a:lnTo>
                    <a:pt x="1008" y="734"/>
                  </a:lnTo>
                  <a:lnTo>
                    <a:pt x="1025" y="707"/>
                  </a:lnTo>
                  <a:lnTo>
                    <a:pt x="1042" y="681"/>
                  </a:lnTo>
                  <a:lnTo>
                    <a:pt x="1057" y="654"/>
                  </a:lnTo>
                  <a:lnTo>
                    <a:pt x="1073" y="628"/>
                  </a:lnTo>
                  <a:lnTo>
                    <a:pt x="1089" y="601"/>
                  </a:lnTo>
                  <a:lnTo>
                    <a:pt x="1104" y="574"/>
                  </a:lnTo>
                  <a:lnTo>
                    <a:pt x="1118" y="548"/>
                  </a:lnTo>
                  <a:lnTo>
                    <a:pt x="1131" y="520"/>
                  </a:lnTo>
                  <a:lnTo>
                    <a:pt x="1143" y="494"/>
                  </a:lnTo>
                  <a:lnTo>
                    <a:pt x="1153" y="468"/>
                  </a:lnTo>
                  <a:lnTo>
                    <a:pt x="1163" y="442"/>
                  </a:lnTo>
                  <a:lnTo>
                    <a:pt x="1171" y="415"/>
                  </a:lnTo>
                  <a:lnTo>
                    <a:pt x="1179" y="390"/>
                  </a:lnTo>
                  <a:lnTo>
                    <a:pt x="1184" y="364"/>
                  </a:lnTo>
                  <a:lnTo>
                    <a:pt x="1188" y="340"/>
                  </a:lnTo>
                  <a:lnTo>
                    <a:pt x="1191" y="315"/>
                  </a:lnTo>
                  <a:lnTo>
                    <a:pt x="1191" y="291"/>
                  </a:lnTo>
                  <a:lnTo>
                    <a:pt x="1191" y="267"/>
                  </a:lnTo>
                  <a:lnTo>
                    <a:pt x="1190" y="256"/>
                  </a:lnTo>
                  <a:lnTo>
                    <a:pt x="1188" y="244"/>
                  </a:lnTo>
                  <a:lnTo>
                    <a:pt x="1186" y="233"/>
                  </a:lnTo>
                  <a:lnTo>
                    <a:pt x="1184" y="222"/>
                  </a:lnTo>
                  <a:lnTo>
                    <a:pt x="1181" y="211"/>
                  </a:lnTo>
                  <a:lnTo>
                    <a:pt x="1177" y="200"/>
                  </a:lnTo>
                  <a:lnTo>
                    <a:pt x="1172" y="190"/>
                  </a:lnTo>
                  <a:lnTo>
                    <a:pt x="1168" y="179"/>
                  </a:lnTo>
                  <a:lnTo>
                    <a:pt x="1163" y="168"/>
                  </a:lnTo>
                  <a:lnTo>
                    <a:pt x="1156" y="159"/>
                  </a:lnTo>
                  <a:lnTo>
                    <a:pt x="1150" y="149"/>
                  </a:lnTo>
                  <a:lnTo>
                    <a:pt x="1144" y="140"/>
                  </a:lnTo>
                  <a:lnTo>
                    <a:pt x="1135" y="130"/>
                  </a:lnTo>
                  <a:lnTo>
                    <a:pt x="1128" y="121"/>
                  </a:lnTo>
                  <a:lnTo>
                    <a:pt x="1118" y="112"/>
                  </a:lnTo>
                  <a:lnTo>
                    <a:pt x="1110" y="104"/>
                  </a:lnTo>
                  <a:lnTo>
                    <a:pt x="1099" y="95"/>
                  </a:lnTo>
                  <a:lnTo>
                    <a:pt x="1088" y="87"/>
                  </a:lnTo>
                  <a:lnTo>
                    <a:pt x="1077" y="78"/>
                  </a:lnTo>
                  <a:lnTo>
                    <a:pt x="1065" y="71"/>
                  </a:lnTo>
                  <a:lnTo>
                    <a:pt x="1050" y="62"/>
                  </a:lnTo>
                  <a:lnTo>
                    <a:pt x="1035" y="55"/>
                  </a:lnTo>
                  <a:lnTo>
                    <a:pt x="1020" y="47"/>
                  </a:lnTo>
                  <a:lnTo>
                    <a:pt x="1005" y="40"/>
                  </a:lnTo>
                  <a:lnTo>
                    <a:pt x="989" y="33"/>
                  </a:lnTo>
                  <a:lnTo>
                    <a:pt x="974" y="28"/>
                  </a:lnTo>
                  <a:lnTo>
                    <a:pt x="958" y="23"/>
                  </a:lnTo>
                  <a:lnTo>
                    <a:pt x="941" y="19"/>
                  </a:lnTo>
                  <a:lnTo>
                    <a:pt x="925" y="14"/>
                  </a:lnTo>
                  <a:lnTo>
                    <a:pt x="908" y="10"/>
                  </a:lnTo>
                  <a:lnTo>
                    <a:pt x="890" y="7"/>
                  </a:lnTo>
                  <a:lnTo>
                    <a:pt x="873" y="5"/>
                  </a:lnTo>
                  <a:lnTo>
                    <a:pt x="855" y="3"/>
                  </a:lnTo>
                  <a:lnTo>
                    <a:pt x="836" y="2"/>
                  </a:lnTo>
                  <a:lnTo>
                    <a:pt x="818" y="0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FEF9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35472717-C820-426B-AD8F-7A4ACBA9C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297113"/>
              <a:ext cx="2711450" cy="1649413"/>
            </a:xfrm>
            <a:custGeom>
              <a:avLst/>
              <a:gdLst>
                <a:gd name="T0" fmla="*/ 1618 w 1708"/>
                <a:gd name="T1" fmla="*/ 23 h 1039"/>
                <a:gd name="T2" fmla="*/ 1589 w 1708"/>
                <a:gd name="T3" fmla="*/ 71 h 1039"/>
                <a:gd name="T4" fmla="*/ 1566 w 1708"/>
                <a:gd name="T5" fmla="*/ 105 h 1039"/>
                <a:gd name="T6" fmla="*/ 1541 w 1708"/>
                <a:gd name="T7" fmla="*/ 138 h 1039"/>
                <a:gd name="T8" fmla="*/ 1505 w 1708"/>
                <a:gd name="T9" fmla="*/ 179 h 1039"/>
                <a:gd name="T10" fmla="*/ 1486 w 1708"/>
                <a:gd name="T11" fmla="*/ 200 h 1039"/>
                <a:gd name="T12" fmla="*/ 1456 w 1708"/>
                <a:gd name="T13" fmla="*/ 228 h 1039"/>
                <a:gd name="T14" fmla="*/ 1424 w 1708"/>
                <a:gd name="T15" fmla="*/ 255 h 1039"/>
                <a:gd name="T16" fmla="*/ 1381 w 1708"/>
                <a:gd name="T17" fmla="*/ 288 h 1039"/>
                <a:gd name="T18" fmla="*/ 1335 w 1708"/>
                <a:gd name="T19" fmla="*/ 319 h 1039"/>
                <a:gd name="T20" fmla="*/ 1288 w 1708"/>
                <a:gd name="T21" fmla="*/ 345 h 1039"/>
                <a:gd name="T22" fmla="*/ 1239 w 1708"/>
                <a:gd name="T23" fmla="*/ 370 h 1039"/>
                <a:gd name="T24" fmla="*/ 1188 w 1708"/>
                <a:gd name="T25" fmla="*/ 391 h 1039"/>
                <a:gd name="T26" fmla="*/ 1137 w 1708"/>
                <a:gd name="T27" fmla="*/ 409 h 1039"/>
                <a:gd name="T28" fmla="*/ 1084 w 1708"/>
                <a:gd name="T29" fmla="*/ 423 h 1039"/>
                <a:gd name="T30" fmla="*/ 1031 w 1708"/>
                <a:gd name="T31" fmla="*/ 433 h 1039"/>
                <a:gd name="T32" fmla="*/ 977 w 1708"/>
                <a:gd name="T33" fmla="*/ 441 h 1039"/>
                <a:gd name="T34" fmla="*/ 924 w 1708"/>
                <a:gd name="T35" fmla="*/ 445 h 1039"/>
                <a:gd name="T36" fmla="*/ 863 w 1708"/>
                <a:gd name="T37" fmla="*/ 445 h 1039"/>
                <a:gd name="T38" fmla="*/ 793 w 1708"/>
                <a:gd name="T39" fmla="*/ 439 h 1039"/>
                <a:gd name="T40" fmla="*/ 713 w 1708"/>
                <a:gd name="T41" fmla="*/ 429 h 1039"/>
                <a:gd name="T42" fmla="*/ 624 w 1708"/>
                <a:gd name="T43" fmla="*/ 416 h 1039"/>
                <a:gd name="T44" fmla="*/ 526 w 1708"/>
                <a:gd name="T45" fmla="*/ 399 h 1039"/>
                <a:gd name="T46" fmla="*/ 421 w 1708"/>
                <a:gd name="T47" fmla="*/ 379 h 1039"/>
                <a:gd name="T48" fmla="*/ 308 w 1708"/>
                <a:gd name="T49" fmla="*/ 354 h 1039"/>
                <a:gd name="T50" fmla="*/ 189 w 1708"/>
                <a:gd name="T51" fmla="*/ 324 h 1039"/>
                <a:gd name="T52" fmla="*/ 65 w 1708"/>
                <a:gd name="T53" fmla="*/ 290 h 1039"/>
                <a:gd name="T54" fmla="*/ 0 w 1708"/>
                <a:gd name="T55" fmla="*/ 1039 h 1039"/>
                <a:gd name="T56" fmla="*/ 231 w 1708"/>
                <a:gd name="T57" fmla="*/ 993 h 1039"/>
                <a:gd name="T58" fmla="*/ 434 w 1708"/>
                <a:gd name="T59" fmla="*/ 947 h 1039"/>
                <a:gd name="T60" fmla="*/ 597 w 1708"/>
                <a:gd name="T61" fmla="*/ 909 h 1039"/>
                <a:gd name="T62" fmla="*/ 660 w 1708"/>
                <a:gd name="T63" fmla="*/ 893 h 1039"/>
                <a:gd name="T64" fmla="*/ 739 w 1708"/>
                <a:gd name="T65" fmla="*/ 870 h 1039"/>
                <a:gd name="T66" fmla="*/ 799 w 1708"/>
                <a:gd name="T67" fmla="*/ 852 h 1039"/>
                <a:gd name="T68" fmla="*/ 860 w 1708"/>
                <a:gd name="T69" fmla="*/ 833 h 1039"/>
                <a:gd name="T70" fmla="*/ 947 w 1708"/>
                <a:gd name="T71" fmla="*/ 801 h 1039"/>
                <a:gd name="T72" fmla="*/ 1059 w 1708"/>
                <a:gd name="T73" fmla="*/ 758 h 1039"/>
                <a:gd name="T74" fmla="*/ 1138 w 1708"/>
                <a:gd name="T75" fmla="*/ 722 h 1039"/>
                <a:gd name="T76" fmla="*/ 1214 w 1708"/>
                <a:gd name="T77" fmla="*/ 685 h 1039"/>
                <a:gd name="T78" fmla="*/ 1262 w 1708"/>
                <a:gd name="T79" fmla="*/ 660 h 1039"/>
                <a:gd name="T80" fmla="*/ 1307 w 1708"/>
                <a:gd name="T81" fmla="*/ 633 h 1039"/>
                <a:gd name="T82" fmla="*/ 1351 w 1708"/>
                <a:gd name="T83" fmla="*/ 608 h 1039"/>
                <a:gd name="T84" fmla="*/ 1393 w 1708"/>
                <a:gd name="T85" fmla="*/ 580 h 1039"/>
                <a:gd name="T86" fmla="*/ 1433 w 1708"/>
                <a:gd name="T87" fmla="*/ 554 h 1039"/>
                <a:gd name="T88" fmla="*/ 1505 w 1708"/>
                <a:gd name="T89" fmla="*/ 497 h 1039"/>
                <a:gd name="T90" fmla="*/ 1538 w 1708"/>
                <a:gd name="T91" fmla="*/ 470 h 1039"/>
                <a:gd name="T92" fmla="*/ 1568 w 1708"/>
                <a:gd name="T93" fmla="*/ 441 h 1039"/>
                <a:gd name="T94" fmla="*/ 1595 w 1708"/>
                <a:gd name="T95" fmla="*/ 412 h 1039"/>
                <a:gd name="T96" fmla="*/ 1620 w 1708"/>
                <a:gd name="T97" fmla="*/ 383 h 1039"/>
                <a:gd name="T98" fmla="*/ 1641 w 1708"/>
                <a:gd name="T99" fmla="*/ 355 h 1039"/>
                <a:gd name="T100" fmla="*/ 1660 w 1708"/>
                <a:gd name="T101" fmla="*/ 326 h 1039"/>
                <a:gd name="T102" fmla="*/ 1676 w 1708"/>
                <a:gd name="T103" fmla="*/ 297 h 1039"/>
                <a:gd name="T104" fmla="*/ 1689 w 1708"/>
                <a:gd name="T105" fmla="*/ 269 h 1039"/>
                <a:gd name="T106" fmla="*/ 1698 w 1708"/>
                <a:gd name="T107" fmla="*/ 240 h 1039"/>
                <a:gd name="T108" fmla="*/ 1705 w 1708"/>
                <a:gd name="T109" fmla="*/ 212 h 1039"/>
                <a:gd name="T110" fmla="*/ 1708 w 1708"/>
                <a:gd name="T111" fmla="*/ 184 h 1039"/>
                <a:gd name="T112" fmla="*/ 1707 w 1708"/>
                <a:gd name="T113" fmla="*/ 156 h 1039"/>
                <a:gd name="T114" fmla="*/ 1703 w 1708"/>
                <a:gd name="T115" fmla="*/ 129 h 1039"/>
                <a:gd name="T116" fmla="*/ 1695 w 1708"/>
                <a:gd name="T117" fmla="*/ 102 h 1039"/>
                <a:gd name="T118" fmla="*/ 1685 w 1708"/>
                <a:gd name="T119" fmla="*/ 75 h 1039"/>
                <a:gd name="T120" fmla="*/ 1670 w 1708"/>
                <a:gd name="T121" fmla="*/ 50 h 1039"/>
                <a:gd name="T122" fmla="*/ 1651 w 1708"/>
                <a:gd name="T123" fmla="*/ 24 h 1039"/>
                <a:gd name="T124" fmla="*/ 1629 w 1708"/>
                <a:gd name="T125" fmla="*/ 0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08" h="1039">
                  <a:moveTo>
                    <a:pt x="1629" y="0"/>
                  </a:moveTo>
                  <a:lnTo>
                    <a:pt x="1618" y="23"/>
                  </a:lnTo>
                  <a:lnTo>
                    <a:pt x="1604" y="48"/>
                  </a:lnTo>
                  <a:lnTo>
                    <a:pt x="1589" y="71"/>
                  </a:lnTo>
                  <a:lnTo>
                    <a:pt x="1574" y="94"/>
                  </a:lnTo>
                  <a:lnTo>
                    <a:pt x="1566" y="105"/>
                  </a:lnTo>
                  <a:lnTo>
                    <a:pt x="1557" y="117"/>
                  </a:lnTo>
                  <a:lnTo>
                    <a:pt x="1541" y="138"/>
                  </a:lnTo>
                  <a:lnTo>
                    <a:pt x="1523" y="159"/>
                  </a:lnTo>
                  <a:lnTo>
                    <a:pt x="1505" y="179"/>
                  </a:lnTo>
                  <a:lnTo>
                    <a:pt x="1495" y="190"/>
                  </a:lnTo>
                  <a:lnTo>
                    <a:pt x="1486" y="200"/>
                  </a:lnTo>
                  <a:lnTo>
                    <a:pt x="1466" y="219"/>
                  </a:lnTo>
                  <a:lnTo>
                    <a:pt x="1456" y="228"/>
                  </a:lnTo>
                  <a:lnTo>
                    <a:pt x="1445" y="237"/>
                  </a:lnTo>
                  <a:lnTo>
                    <a:pt x="1424" y="255"/>
                  </a:lnTo>
                  <a:lnTo>
                    <a:pt x="1403" y="272"/>
                  </a:lnTo>
                  <a:lnTo>
                    <a:pt x="1381" y="288"/>
                  </a:lnTo>
                  <a:lnTo>
                    <a:pt x="1358" y="304"/>
                  </a:lnTo>
                  <a:lnTo>
                    <a:pt x="1335" y="319"/>
                  </a:lnTo>
                  <a:lnTo>
                    <a:pt x="1312" y="332"/>
                  </a:lnTo>
                  <a:lnTo>
                    <a:pt x="1288" y="345"/>
                  </a:lnTo>
                  <a:lnTo>
                    <a:pt x="1264" y="358"/>
                  </a:lnTo>
                  <a:lnTo>
                    <a:pt x="1239" y="370"/>
                  </a:lnTo>
                  <a:lnTo>
                    <a:pt x="1214" y="380"/>
                  </a:lnTo>
                  <a:lnTo>
                    <a:pt x="1188" y="391"/>
                  </a:lnTo>
                  <a:lnTo>
                    <a:pt x="1163" y="400"/>
                  </a:lnTo>
                  <a:lnTo>
                    <a:pt x="1137" y="409"/>
                  </a:lnTo>
                  <a:lnTo>
                    <a:pt x="1111" y="416"/>
                  </a:lnTo>
                  <a:lnTo>
                    <a:pt x="1084" y="423"/>
                  </a:lnTo>
                  <a:lnTo>
                    <a:pt x="1057" y="429"/>
                  </a:lnTo>
                  <a:lnTo>
                    <a:pt x="1031" y="433"/>
                  </a:lnTo>
                  <a:lnTo>
                    <a:pt x="1004" y="438"/>
                  </a:lnTo>
                  <a:lnTo>
                    <a:pt x="977" y="441"/>
                  </a:lnTo>
                  <a:lnTo>
                    <a:pt x="950" y="443"/>
                  </a:lnTo>
                  <a:lnTo>
                    <a:pt x="924" y="445"/>
                  </a:lnTo>
                  <a:lnTo>
                    <a:pt x="896" y="445"/>
                  </a:lnTo>
                  <a:lnTo>
                    <a:pt x="863" y="445"/>
                  </a:lnTo>
                  <a:lnTo>
                    <a:pt x="829" y="443"/>
                  </a:lnTo>
                  <a:lnTo>
                    <a:pt x="793" y="439"/>
                  </a:lnTo>
                  <a:lnTo>
                    <a:pt x="755" y="434"/>
                  </a:lnTo>
                  <a:lnTo>
                    <a:pt x="713" y="429"/>
                  </a:lnTo>
                  <a:lnTo>
                    <a:pt x="670" y="424"/>
                  </a:lnTo>
                  <a:lnTo>
                    <a:pt x="624" y="416"/>
                  </a:lnTo>
                  <a:lnTo>
                    <a:pt x="576" y="409"/>
                  </a:lnTo>
                  <a:lnTo>
                    <a:pt x="526" y="399"/>
                  </a:lnTo>
                  <a:lnTo>
                    <a:pt x="475" y="390"/>
                  </a:lnTo>
                  <a:lnTo>
                    <a:pt x="421" y="379"/>
                  </a:lnTo>
                  <a:lnTo>
                    <a:pt x="366" y="366"/>
                  </a:lnTo>
                  <a:lnTo>
                    <a:pt x="308" y="354"/>
                  </a:lnTo>
                  <a:lnTo>
                    <a:pt x="250" y="340"/>
                  </a:lnTo>
                  <a:lnTo>
                    <a:pt x="189" y="324"/>
                  </a:lnTo>
                  <a:lnTo>
                    <a:pt x="128" y="308"/>
                  </a:lnTo>
                  <a:lnTo>
                    <a:pt x="65" y="290"/>
                  </a:lnTo>
                  <a:lnTo>
                    <a:pt x="0" y="271"/>
                  </a:lnTo>
                  <a:lnTo>
                    <a:pt x="0" y="1039"/>
                  </a:lnTo>
                  <a:lnTo>
                    <a:pt x="118" y="1016"/>
                  </a:lnTo>
                  <a:lnTo>
                    <a:pt x="231" y="993"/>
                  </a:lnTo>
                  <a:lnTo>
                    <a:pt x="337" y="969"/>
                  </a:lnTo>
                  <a:lnTo>
                    <a:pt x="434" y="947"/>
                  </a:lnTo>
                  <a:lnTo>
                    <a:pt x="522" y="927"/>
                  </a:lnTo>
                  <a:lnTo>
                    <a:pt x="597" y="909"/>
                  </a:lnTo>
                  <a:lnTo>
                    <a:pt x="630" y="900"/>
                  </a:lnTo>
                  <a:lnTo>
                    <a:pt x="660" y="893"/>
                  </a:lnTo>
                  <a:lnTo>
                    <a:pt x="708" y="880"/>
                  </a:lnTo>
                  <a:lnTo>
                    <a:pt x="739" y="870"/>
                  </a:lnTo>
                  <a:lnTo>
                    <a:pt x="769" y="862"/>
                  </a:lnTo>
                  <a:lnTo>
                    <a:pt x="799" y="852"/>
                  </a:lnTo>
                  <a:lnTo>
                    <a:pt x="830" y="843"/>
                  </a:lnTo>
                  <a:lnTo>
                    <a:pt x="860" y="833"/>
                  </a:lnTo>
                  <a:lnTo>
                    <a:pt x="890" y="822"/>
                  </a:lnTo>
                  <a:lnTo>
                    <a:pt x="947" y="801"/>
                  </a:lnTo>
                  <a:lnTo>
                    <a:pt x="1003" y="780"/>
                  </a:lnTo>
                  <a:lnTo>
                    <a:pt x="1059" y="758"/>
                  </a:lnTo>
                  <a:lnTo>
                    <a:pt x="1112" y="734"/>
                  </a:lnTo>
                  <a:lnTo>
                    <a:pt x="1138" y="722"/>
                  </a:lnTo>
                  <a:lnTo>
                    <a:pt x="1164" y="710"/>
                  </a:lnTo>
                  <a:lnTo>
                    <a:pt x="1214" y="685"/>
                  </a:lnTo>
                  <a:lnTo>
                    <a:pt x="1237" y="673"/>
                  </a:lnTo>
                  <a:lnTo>
                    <a:pt x="1262" y="660"/>
                  </a:lnTo>
                  <a:lnTo>
                    <a:pt x="1285" y="647"/>
                  </a:lnTo>
                  <a:lnTo>
                    <a:pt x="1307" y="633"/>
                  </a:lnTo>
                  <a:lnTo>
                    <a:pt x="1330" y="621"/>
                  </a:lnTo>
                  <a:lnTo>
                    <a:pt x="1351" y="608"/>
                  </a:lnTo>
                  <a:lnTo>
                    <a:pt x="1372" y="594"/>
                  </a:lnTo>
                  <a:lnTo>
                    <a:pt x="1393" y="580"/>
                  </a:lnTo>
                  <a:lnTo>
                    <a:pt x="1414" y="566"/>
                  </a:lnTo>
                  <a:lnTo>
                    <a:pt x="1433" y="554"/>
                  </a:lnTo>
                  <a:lnTo>
                    <a:pt x="1470" y="525"/>
                  </a:lnTo>
                  <a:lnTo>
                    <a:pt x="1505" y="497"/>
                  </a:lnTo>
                  <a:lnTo>
                    <a:pt x="1522" y="483"/>
                  </a:lnTo>
                  <a:lnTo>
                    <a:pt x="1538" y="470"/>
                  </a:lnTo>
                  <a:lnTo>
                    <a:pt x="1553" y="455"/>
                  </a:lnTo>
                  <a:lnTo>
                    <a:pt x="1568" y="441"/>
                  </a:lnTo>
                  <a:lnTo>
                    <a:pt x="1581" y="426"/>
                  </a:lnTo>
                  <a:lnTo>
                    <a:pt x="1595" y="412"/>
                  </a:lnTo>
                  <a:lnTo>
                    <a:pt x="1607" y="397"/>
                  </a:lnTo>
                  <a:lnTo>
                    <a:pt x="1620" y="383"/>
                  </a:lnTo>
                  <a:lnTo>
                    <a:pt x="1630" y="369"/>
                  </a:lnTo>
                  <a:lnTo>
                    <a:pt x="1641" y="355"/>
                  </a:lnTo>
                  <a:lnTo>
                    <a:pt x="1651" y="340"/>
                  </a:lnTo>
                  <a:lnTo>
                    <a:pt x="1660" y="326"/>
                  </a:lnTo>
                  <a:lnTo>
                    <a:pt x="1669" y="311"/>
                  </a:lnTo>
                  <a:lnTo>
                    <a:pt x="1676" y="297"/>
                  </a:lnTo>
                  <a:lnTo>
                    <a:pt x="1682" y="282"/>
                  </a:lnTo>
                  <a:lnTo>
                    <a:pt x="1689" y="269"/>
                  </a:lnTo>
                  <a:lnTo>
                    <a:pt x="1694" y="254"/>
                  </a:lnTo>
                  <a:lnTo>
                    <a:pt x="1698" y="240"/>
                  </a:lnTo>
                  <a:lnTo>
                    <a:pt x="1702" y="226"/>
                  </a:lnTo>
                  <a:lnTo>
                    <a:pt x="1705" y="212"/>
                  </a:lnTo>
                  <a:lnTo>
                    <a:pt x="1706" y="197"/>
                  </a:lnTo>
                  <a:lnTo>
                    <a:pt x="1708" y="184"/>
                  </a:lnTo>
                  <a:lnTo>
                    <a:pt x="1708" y="170"/>
                  </a:lnTo>
                  <a:lnTo>
                    <a:pt x="1707" y="156"/>
                  </a:lnTo>
                  <a:lnTo>
                    <a:pt x="1706" y="142"/>
                  </a:lnTo>
                  <a:lnTo>
                    <a:pt x="1703" y="129"/>
                  </a:lnTo>
                  <a:lnTo>
                    <a:pt x="1699" y="116"/>
                  </a:lnTo>
                  <a:lnTo>
                    <a:pt x="1695" y="102"/>
                  </a:lnTo>
                  <a:lnTo>
                    <a:pt x="1691" y="89"/>
                  </a:lnTo>
                  <a:lnTo>
                    <a:pt x="1685" y="75"/>
                  </a:lnTo>
                  <a:lnTo>
                    <a:pt x="1677" y="62"/>
                  </a:lnTo>
                  <a:lnTo>
                    <a:pt x="1670" y="50"/>
                  </a:lnTo>
                  <a:lnTo>
                    <a:pt x="1660" y="37"/>
                  </a:lnTo>
                  <a:lnTo>
                    <a:pt x="1651" y="24"/>
                  </a:lnTo>
                  <a:lnTo>
                    <a:pt x="1640" y="11"/>
                  </a:lnTo>
                  <a:lnTo>
                    <a:pt x="1629" y="0"/>
                  </a:lnTo>
                  <a:close/>
                </a:path>
              </a:pathLst>
            </a:custGeom>
            <a:solidFill>
              <a:srgbClr val="F3F9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0C55BF30-4FCA-4314-8B5A-F466CA0AA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3175"/>
              <a:ext cx="2709863" cy="2300288"/>
            </a:xfrm>
            <a:custGeom>
              <a:avLst/>
              <a:gdLst>
                <a:gd name="T0" fmla="*/ 0 w 1707"/>
                <a:gd name="T1" fmla="*/ 720 h 1449"/>
                <a:gd name="T2" fmla="*/ 219 w 1707"/>
                <a:gd name="T3" fmla="*/ 1382 h 1449"/>
                <a:gd name="T4" fmla="*/ 376 w 1707"/>
                <a:gd name="T5" fmla="*/ 1345 h 1449"/>
                <a:gd name="T6" fmla="*/ 539 w 1707"/>
                <a:gd name="T7" fmla="*/ 1314 h 1449"/>
                <a:gd name="T8" fmla="*/ 703 w 1707"/>
                <a:gd name="T9" fmla="*/ 1289 h 1449"/>
                <a:gd name="T10" fmla="*/ 865 w 1707"/>
                <a:gd name="T11" fmla="*/ 1273 h 1449"/>
                <a:gd name="T12" fmla="*/ 971 w 1707"/>
                <a:gd name="T13" fmla="*/ 1268 h 1449"/>
                <a:gd name="T14" fmla="*/ 1064 w 1707"/>
                <a:gd name="T15" fmla="*/ 1268 h 1449"/>
                <a:gd name="T16" fmla="*/ 1180 w 1707"/>
                <a:gd name="T17" fmla="*/ 1274 h 1449"/>
                <a:gd name="T18" fmla="*/ 1289 w 1707"/>
                <a:gd name="T19" fmla="*/ 1289 h 1449"/>
                <a:gd name="T20" fmla="*/ 1371 w 1707"/>
                <a:gd name="T21" fmla="*/ 1307 h 1449"/>
                <a:gd name="T22" fmla="*/ 1437 w 1707"/>
                <a:gd name="T23" fmla="*/ 1328 h 1449"/>
                <a:gd name="T24" fmla="*/ 1498 w 1707"/>
                <a:gd name="T25" fmla="*/ 1354 h 1449"/>
                <a:gd name="T26" fmla="*/ 1552 w 1707"/>
                <a:gd name="T27" fmla="*/ 1385 h 1449"/>
                <a:gd name="T28" fmla="*/ 1601 w 1707"/>
                <a:gd name="T29" fmla="*/ 1421 h 1449"/>
                <a:gd name="T30" fmla="*/ 1629 w 1707"/>
                <a:gd name="T31" fmla="*/ 1449 h 1449"/>
                <a:gd name="T32" fmla="*/ 1661 w 1707"/>
                <a:gd name="T33" fmla="*/ 1374 h 1449"/>
                <a:gd name="T34" fmla="*/ 1677 w 1707"/>
                <a:gd name="T35" fmla="*/ 1329 h 1449"/>
                <a:gd name="T36" fmla="*/ 1689 w 1707"/>
                <a:gd name="T37" fmla="*/ 1280 h 1449"/>
                <a:gd name="T38" fmla="*/ 1700 w 1707"/>
                <a:gd name="T39" fmla="*/ 1214 h 1449"/>
                <a:gd name="T40" fmla="*/ 1707 w 1707"/>
                <a:gd name="T41" fmla="*/ 1145 h 1449"/>
                <a:gd name="T42" fmla="*/ 1707 w 1707"/>
                <a:gd name="T43" fmla="*/ 1091 h 1449"/>
                <a:gd name="T44" fmla="*/ 1703 w 1707"/>
                <a:gd name="T45" fmla="*/ 1036 h 1449"/>
                <a:gd name="T46" fmla="*/ 1695 w 1707"/>
                <a:gd name="T47" fmla="*/ 980 h 1449"/>
                <a:gd name="T48" fmla="*/ 1673 w 1707"/>
                <a:gd name="T49" fmla="*/ 876 h 1449"/>
                <a:gd name="T50" fmla="*/ 1647 w 1707"/>
                <a:gd name="T51" fmla="*/ 795 h 1449"/>
                <a:gd name="T52" fmla="*/ 1619 w 1707"/>
                <a:gd name="T53" fmla="*/ 721 h 1449"/>
                <a:gd name="T54" fmla="*/ 1587 w 1707"/>
                <a:gd name="T55" fmla="*/ 653 h 1449"/>
                <a:gd name="T56" fmla="*/ 1552 w 1707"/>
                <a:gd name="T57" fmla="*/ 589 h 1449"/>
                <a:gd name="T58" fmla="*/ 1513 w 1707"/>
                <a:gd name="T59" fmla="*/ 531 h 1449"/>
                <a:gd name="T60" fmla="*/ 1473 w 1707"/>
                <a:gd name="T61" fmla="*/ 478 h 1449"/>
                <a:gd name="T62" fmla="*/ 1416 w 1707"/>
                <a:gd name="T63" fmla="*/ 414 h 1449"/>
                <a:gd name="T64" fmla="*/ 1370 w 1707"/>
                <a:gd name="T65" fmla="*/ 372 h 1449"/>
                <a:gd name="T66" fmla="*/ 1307 w 1707"/>
                <a:gd name="T67" fmla="*/ 321 h 1449"/>
                <a:gd name="T68" fmla="*/ 1258 w 1707"/>
                <a:gd name="T69" fmla="*/ 287 h 1449"/>
                <a:gd name="T70" fmla="*/ 1209 w 1707"/>
                <a:gd name="T71" fmla="*/ 257 h 1449"/>
                <a:gd name="T72" fmla="*/ 1126 w 1707"/>
                <a:gd name="T73" fmla="*/ 214 h 1449"/>
                <a:gd name="T74" fmla="*/ 1043 w 1707"/>
                <a:gd name="T75" fmla="*/ 178 h 1449"/>
                <a:gd name="T76" fmla="*/ 944 w 1707"/>
                <a:gd name="T77" fmla="*/ 143 h 1449"/>
                <a:gd name="T78" fmla="*/ 849 w 1707"/>
                <a:gd name="T79" fmla="*/ 116 h 1449"/>
                <a:gd name="T80" fmla="*/ 705 w 1707"/>
                <a:gd name="T81" fmla="*/ 81 h 1449"/>
                <a:gd name="T82" fmla="*/ 544 w 1707"/>
                <a:gd name="T83" fmla="*/ 48 h 1449"/>
                <a:gd name="T84" fmla="*/ 433 w 1707"/>
                <a:gd name="T85" fmla="*/ 30 h 1449"/>
                <a:gd name="T86" fmla="*/ 308 w 1707"/>
                <a:gd name="T87" fmla="*/ 13 h 1449"/>
                <a:gd name="T88" fmla="*/ 170 w 1707"/>
                <a:gd name="T89" fmla="*/ 0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07" h="1449">
                  <a:moveTo>
                    <a:pt x="170" y="0"/>
                  </a:moveTo>
                  <a:lnTo>
                    <a:pt x="0" y="0"/>
                  </a:lnTo>
                  <a:lnTo>
                    <a:pt x="0" y="720"/>
                  </a:lnTo>
                  <a:lnTo>
                    <a:pt x="0" y="1440"/>
                  </a:lnTo>
                  <a:lnTo>
                    <a:pt x="168" y="1395"/>
                  </a:lnTo>
                  <a:lnTo>
                    <a:pt x="219" y="1382"/>
                  </a:lnTo>
                  <a:lnTo>
                    <a:pt x="270" y="1369"/>
                  </a:lnTo>
                  <a:lnTo>
                    <a:pt x="323" y="1356"/>
                  </a:lnTo>
                  <a:lnTo>
                    <a:pt x="376" y="1345"/>
                  </a:lnTo>
                  <a:lnTo>
                    <a:pt x="430" y="1334"/>
                  </a:lnTo>
                  <a:lnTo>
                    <a:pt x="485" y="1323"/>
                  </a:lnTo>
                  <a:lnTo>
                    <a:pt x="539" y="1314"/>
                  </a:lnTo>
                  <a:lnTo>
                    <a:pt x="593" y="1304"/>
                  </a:lnTo>
                  <a:lnTo>
                    <a:pt x="648" y="1297"/>
                  </a:lnTo>
                  <a:lnTo>
                    <a:pt x="703" y="1289"/>
                  </a:lnTo>
                  <a:lnTo>
                    <a:pt x="758" y="1283"/>
                  </a:lnTo>
                  <a:lnTo>
                    <a:pt x="812" y="1278"/>
                  </a:lnTo>
                  <a:lnTo>
                    <a:pt x="865" y="1273"/>
                  </a:lnTo>
                  <a:lnTo>
                    <a:pt x="919" y="1270"/>
                  </a:lnTo>
                  <a:lnTo>
                    <a:pt x="946" y="1269"/>
                  </a:lnTo>
                  <a:lnTo>
                    <a:pt x="971" y="1268"/>
                  </a:lnTo>
                  <a:lnTo>
                    <a:pt x="998" y="1268"/>
                  </a:lnTo>
                  <a:lnTo>
                    <a:pt x="1023" y="1267"/>
                  </a:lnTo>
                  <a:lnTo>
                    <a:pt x="1064" y="1268"/>
                  </a:lnTo>
                  <a:lnTo>
                    <a:pt x="1103" y="1269"/>
                  </a:lnTo>
                  <a:lnTo>
                    <a:pt x="1141" y="1271"/>
                  </a:lnTo>
                  <a:lnTo>
                    <a:pt x="1180" y="1274"/>
                  </a:lnTo>
                  <a:lnTo>
                    <a:pt x="1217" y="1278"/>
                  </a:lnTo>
                  <a:lnTo>
                    <a:pt x="1254" y="1283"/>
                  </a:lnTo>
                  <a:lnTo>
                    <a:pt x="1289" y="1289"/>
                  </a:lnTo>
                  <a:lnTo>
                    <a:pt x="1324" y="1296"/>
                  </a:lnTo>
                  <a:lnTo>
                    <a:pt x="1348" y="1301"/>
                  </a:lnTo>
                  <a:lnTo>
                    <a:pt x="1371" y="1307"/>
                  </a:lnTo>
                  <a:lnTo>
                    <a:pt x="1393" y="1314"/>
                  </a:lnTo>
                  <a:lnTo>
                    <a:pt x="1416" y="1320"/>
                  </a:lnTo>
                  <a:lnTo>
                    <a:pt x="1437" y="1328"/>
                  </a:lnTo>
                  <a:lnTo>
                    <a:pt x="1457" y="1336"/>
                  </a:lnTo>
                  <a:lnTo>
                    <a:pt x="1477" y="1345"/>
                  </a:lnTo>
                  <a:lnTo>
                    <a:pt x="1498" y="1354"/>
                  </a:lnTo>
                  <a:lnTo>
                    <a:pt x="1517" y="1364"/>
                  </a:lnTo>
                  <a:lnTo>
                    <a:pt x="1535" y="1374"/>
                  </a:lnTo>
                  <a:lnTo>
                    <a:pt x="1552" y="1385"/>
                  </a:lnTo>
                  <a:lnTo>
                    <a:pt x="1569" y="1397"/>
                  </a:lnTo>
                  <a:lnTo>
                    <a:pt x="1586" y="1408"/>
                  </a:lnTo>
                  <a:lnTo>
                    <a:pt x="1601" y="1421"/>
                  </a:lnTo>
                  <a:lnTo>
                    <a:pt x="1608" y="1427"/>
                  </a:lnTo>
                  <a:lnTo>
                    <a:pt x="1615" y="1435"/>
                  </a:lnTo>
                  <a:lnTo>
                    <a:pt x="1629" y="1449"/>
                  </a:lnTo>
                  <a:lnTo>
                    <a:pt x="1643" y="1420"/>
                  </a:lnTo>
                  <a:lnTo>
                    <a:pt x="1656" y="1390"/>
                  </a:lnTo>
                  <a:lnTo>
                    <a:pt x="1661" y="1374"/>
                  </a:lnTo>
                  <a:lnTo>
                    <a:pt x="1666" y="1359"/>
                  </a:lnTo>
                  <a:lnTo>
                    <a:pt x="1672" y="1343"/>
                  </a:lnTo>
                  <a:lnTo>
                    <a:pt x="1677" y="1329"/>
                  </a:lnTo>
                  <a:lnTo>
                    <a:pt x="1681" y="1313"/>
                  </a:lnTo>
                  <a:lnTo>
                    <a:pt x="1686" y="1297"/>
                  </a:lnTo>
                  <a:lnTo>
                    <a:pt x="1689" y="1280"/>
                  </a:lnTo>
                  <a:lnTo>
                    <a:pt x="1693" y="1264"/>
                  </a:lnTo>
                  <a:lnTo>
                    <a:pt x="1698" y="1231"/>
                  </a:lnTo>
                  <a:lnTo>
                    <a:pt x="1700" y="1214"/>
                  </a:lnTo>
                  <a:lnTo>
                    <a:pt x="1703" y="1197"/>
                  </a:lnTo>
                  <a:lnTo>
                    <a:pt x="1706" y="1162"/>
                  </a:lnTo>
                  <a:lnTo>
                    <a:pt x="1707" y="1145"/>
                  </a:lnTo>
                  <a:lnTo>
                    <a:pt x="1707" y="1127"/>
                  </a:lnTo>
                  <a:lnTo>
                    <a:pt x="1707" y="1109"/>
                  </a:lnTo>
                  <a:lnTo>
                    <a:pt x="1707" y="1091"/>
                  </a:lnTo>
                  <a:lnTo>
                    <a:pt x="1706" y="1072"/>
                  </a:lnTo>
                  <a:lnTo>
                    <a:pt x="1705" y="1054"/>
                  </a:lnTo>
                  <a:lnTo>
                    <a:pt x="1703" y="1036"/>
                  </a:lnTo>
                  <a:lnTo>
                    <a:pt x="1700" y="1017"/>
                  </a:lnTo>
                  <a:lnTo>
                    <a:pt x="1698" y="999"/>
                  </a:lnTo>
                  <a:lnTo>
                    <a:pt x="1695" y="980"/>
                  </a:lnTo>
                  <a:lnTo>
                    <a:pt x="1689" y="942"/>
                  </a:lnTo>
                  <a:lnTo>
                    <a:pt x="1679" y="903"/>
                  </a:lnTo>
                  <a:lnTo>
                    <a:pt x="1673" y="876"/>
                  </a:lnTo>
                  <a:lnTo>
                    <a:pt x="1664" y="848"/>
                  </a:lnTo>
                  <a:lnTo>
                    <a:pt x="1656" y="822"/>
                  </a:lnTo>
                  <a:lnTo>
                    <a:pt x="1647" y="795"/>
                  </a:lnTo>
                  <a:lnTo>
                    <a:pt x="1639" y="769"/>
                  </a:lnTo>
                  <a:lnTo>
                    <a:pt x="1629" y="745"/>
                  </a:lnTo>
                  <a:lnTo>
                    <a:pt x="1619" y="721"/>
                  </a:lnTo>
                  <a:lnTo>
                    <a:pt x="1609" y="697"/>
                  </a:lnTo>
                  <a:lnTo>
                    <a:pt x="1598" y="675"/>
                  </a:lnTo>
                  <a:lnTo>
                    <a:pt x="1587" y="653"/>
                  </a:lnTo>
                  <a:lnTo>
                    <a:pt x="1575" y="630"/>
                  </a:lnTo>
                  <a:lnTo>
                    <a:pt x="1563" y="610"/>
                  </a:lnTo>
                  <a:lnTo>
                    <a:pt x="1552" y="589"/>
                  </a:lnTo>
                  <a:lnTo>
                    <a:pt x="1539" y="570"/>
                  </a:lnTo>
                  <a:lnTo>
                    <a:pt x="1527" y="549"/>
                  </a:lnTo>
                  <a:lnTo>
                    <a:pt x="1513" y="531"/>
                  </a:lnTo>
                  <a:lnTo>
                    <a:pt x="1501" y="513"/>
                  </a:lnTo>
                  <a:lnTo>
                    <a:pt x="1487" y="495"/>
                  </a:lnTo>
                  <a:lnTo>
                    <a:pt x="1473" y="478"/>
                  </a:lnTo>
                  <a:lnTo>
                    <a:pt x="1459" y="461"/>
                  </a:lnTo>
                  <a:lnTo>
                    <a:pt x="1431" y="429"/>
                  </a:lnTo>
                  <a:lnTo>
                    <a:pt x="1416" y="414"/>
                  </a:lnTo>
                  <a:lnTo>
                    <a:pt x="1401" y="400"/>
                  </a:lnTo>
                  <a:lnTo>
                    <a:pt x="1386" y="386"/>
                  </a:lnTo>
                  <a:lnTo>
                    <a:pt x="1370" y="372"/>
                  </a:lnTo>
                  <a:lnTo>
                    <a:pt x="1339" y="345"/>
                  </a:lnTo>
                  <a:lnTo>
                    <a:pt x="1323" y="333"/>
                  </a:lnTo>
                  <a:lnTo>
                    <a:pt x="1307" y="321"/>
                  </a:lnTo>
                  <a:lnTo>
                    <a:pt x="1291" y="309"/>
                  </a:lnTo>
                  <a:lnTo>
                    <a:pt x="1275" y="299"/>
                  </a:lnTo>
                  <a:lnTo>
                    <a:pt x="1258" y="287"/>
                  </a:lnTo>
                  <a:lnTo>
                    <a:pt x="1242" y="277"/>
                  </a:lnTo>
                  <a:lnTo>
                    <a:pt x="1226" y="267"/>
                  </a:lnTo>
                  <a:lnTo>
                    <a:pt x="1209" y="257"/>
                  </a:lnTo>
                  <a:lnTo>
                    <a:pt x="1177" y="239"/>
                  </a:lnTo>
                  <a:lnTo>
                    <a:pt x="1143" y="222"/>
                  </a:lnTo>
                  <a:lnTo>
                    <a:pt x="1126" y="214"/>
                  </a:lnTo>
                  <a:lnTo>
                    <a:pt x="1110" y="206"/>
                  </a:lnTo>
                  <a:lnTo>
                    <a:pt x="1076" y="191"/>
                  </a:lnTo>
                  <a:lnTo>
                    <a:pt x="1043" y="178"/>
                  </a:lnTo>
                  <a:lnTo>
                    <a:pt x="1009" y="166"/>
                  </a:lnTo>
                  <a:lnTo>
                    <a:pt x="976" y="154"/>
                  </a:lnTo>
                  <a:lnTo>
                    <a:pt x="944" y="143"/>
                  </a:lnTo>
                  <a:lnTo>
                    <a:pt x="911" y="134"/>
                  </a:lnTo>
                  <a:lnTo>
                    <a:pt x="880" y="124"/>
                  </a:lnTo>
                  <a:lnTo>
                    <a:pt x="849" y="116"/>
                  </a:lnTo>
                  <a:lnTo>
                    <a:pt x="818" y="108"/>
                  </a:lnTo>
                  <a:lnTo>
                    <a:pt x="761" y="94"/>
                  </a:lnTo>
                  <a:lnTo>
                    <a:pt x="705" y="81"/>
                  </a:lnTo>
                  <a:lnTo>
                    <a:pt x="644" y="68"/>
                  </a:lnTo>
                  <a:lnTo>
                    <a:pt x="579" y="54"/>
                  </a:lnTo>
                  <a:lnTo>
                    <a:pt x="544" y="48"/>
                  </a:lnTo>
                  <a:lnTo>
                    <a:pt x="508" y="41"/>
                  </a:lnTo>
                  <a:lnTo>
                    <a:pt x="471" y="35"/>
                  </a:lnTo>
                  <a:lnTo>
                    <a:pt x="433" y="30"/>
                  </a:lnTo>
                  <a:lnTo>
                    <a:pt x="392" y="23"/>
                  </a:lnTo>
                  <a:lnTo>
                    <a:pt x="351" y="18"/>
                  </a:lnTo>
                  <a:lnTo>
                    <a:pt x="308" y="13"/>
                  </a:lnTo>
                  <a:lnTo>
                    <a:pt x="264" y="8"/>
                  </a:lnTo>
                  <a:lnTo>
                    <a:pt x="218" y="4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D6E1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058FDEC6-DA06-4AF3-AC98-46F1D59ED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008188"/>
              <a:ext cx="2586038" cy="995363"/>
            </a:xfrm>
            <a:custGeom>
              <a:avLst/>
              <a:gdLst>
                <a:gd name="T0" fmla="*/ 1064 w 1629"/>
                <a:gd name="T1" fmla="*/ 1 h 627"/>
                <a:gd name="T2" fmla="*/ 1141 w 1629"/>
                <a:gd name="T3" fmla="*/ 4 h 627"/>
                <a:gd name="T4" fmla="*/ 1217 w 1629"/>
                <a:gd name="T5" fmla="*/ 11 h 627"/>
                <a:gd name="T6" fmla="*/ 1289 w 1629"/>
                <a:gd name="T7" fmla="*/ 22 h 627"/>
                <a:gd name="T8" fmla="*/ 1348 w 1629"/>
                <a:gd name="T9" fmla="*/ 34 h 627"/>
                <a:gd name="T10" fmla="*/ 1393 w 1629"/>
                <a:gd name="T11" fmla="*/ 47 h 627"/>
                <a:gd name="T12" fmla="*/ 1437 w 1629"/>
                <a:gd name="T13" fmla="*/ 61 h 627"/>
                <a:gd name="T14" fmla="*/ 1477 w 1629"/>
                <a:gd name="T15" fmla="*/ 78 h 627"/>
                <a:gd name="T16" fmla="*/ 1517 w 1629"/>
                <a:gd name="T17" fmla="*/ 97 h 627"/>
                <a:gd name="T18" fmla="*/ 1552 w 1629"/>
                <a:gd name="T19" fmla="*/ 118 h 627"/>
                <a:gd name="T20" fmla="*/ 1586 w 1629"/>
                <a:gd name="T21" fmla="*/ 141 h 627"/>
                <a:gd name="T22" fmla="*/ 1608 w 1629"/>
                <a:gd name="T23" fmla="*/ 160 h 627"/>
                <a:gd name="T24" fmla="*/ 1629 w 1629"/>
                <a:gd name="T25" fmla="*/ 182 h 627"/>
                <a:gd name="T26" fmla="*/ 1604 w 1629"/>
                <a:gd name="T27" fmla="*/ 230 h 627"/>
                <a:gd name="T28" fmla="*/ 1574 w 1629"/>
                <a:gd name="T29" fmla="*/ 276 h 627"/>
                <a:gd name="T30" fmla="*/ 1557 w 1629"/>
                <a:gd name="T31" fmla="*/ 299 h 627"/>
                <a:gd name="T32" fmla="*/ 1523 w 1629"/>
                <a:gd name="T33" fmla="*/ 341 h 627"/>
                <a:gd name="T34" fmla="*/ 1495 w 1629"/>
                <a:gd name="T35" fmla="*/ 372 h 627"/>
                <a:gd name="T36" fmla="*/ 1466 w 1629"/>
                <a:gd name="T37" fmla="*/ 401 h 627"/>
                <a:gd name="T38" fmla="*/ 1445 w 1629"/>
                <a:gd name="T39" fmla="*/ 419 h 627"/>
                <a:gd name="T40" fmla="*/ 1403 w 1629"/>
                <a:gd name="T41" fmla="*/ 454 h 627"/>
                <a:gd name="T42" fmla="*/ 1358 w 1629"/>
                <a:gd name="T43" fmla="*/ 486 h 627"/>
                <a:gd name="T44" fmla="*/ 1312 w 1629"/>
                <a:gd name="T45" fmla="*/ 514 h 627"/>
                <a:gd name="T46" fmla="*/ 1264 w 1629"/>
                <a:gd name="T47" fmla="*/ 540 h 627"/>
                <a:gd name="T48" fmla="*/ 1214 w 1629"/>
                <a:gd name="T49" fmla="*/ 562 h 627"/>
                <a:gd name="T50" fmla="*/ 1163 w 1629"/>
                <a:gd name="T51" fmla="*/ 582 h 627"/>
                <a:gd name="T52" fmla="*/ 1111 w 1629"/>
                <a:gd name="T53" fmla="*/ 598 h 627"/>
                <a:gd name="T54" fmla="*/ 1057 w 1629"/>
                <a:gd name="T55" fmla="*/ 611 h 627"/>
                <a:gd name="T56" fmla="*/ 1004 w 1629"/>
                <a:gd name="T57" fmla="*/ 620 h 627"/>
                <a:gd name="T58" fmla="*/ 950 w 1629"/>
                <a:gd name="T59" fmla="*/ 625 h 627"/>
                <a:gd name="T60" fmla="*/ 896 w 1629"/>
                <a:gd name="T61" fmla="*/ 627 h 627"/>
                <a:gd name="T62" fmla="*/ 829 w 1629"/>
                <a:gd name="T63" fmla="*/ 625 h 627"/>
                <a:gd name="T64" fmla="*/ 755 w 1629"/>
                <a:gd name="T65" fmla="*/ 616 h 627"/>
                <a:gd name="T66" fmla="*/ 670 w 1629"/>
                <a:gd name="T67" fmla="*/ 606 h 627"/>
                <a:gd name="T68" fmla="*/ 576 w 1629"/>
                <a:gd name="T69" fmla="*/ 591 h 627"/>
                <a:gd name="T70" fmla="*/ 475 w 1629"/>
                <a:gd name="T71" fmla="*/ 572 h 627"/>
                <a:gd name="T72" fmla="*/ 366 w 1629"/>
                <a:gd name="T73" fmla="*/ 548 h 627"/>
                <a:gd name="T74" fmla="*/ 250 w 1629"/>
                <a:gd name="T75" fmla="*/ 522 h 627"/>
                <a:gd name="T76" fmla="*/ 128 w 1629"/>
                <a:gd name="T77" fmla="*/ 490 h 627"/>
                <a:gd name="T78" fmla="*/ 0 w 1629"/>
                <a:gd name="T79" fmla="*/ 453 h 627"/>
                <a:gd name="T80" fmla="*/ 0 w 1629"/>
                <a:gd name="T81" fmla="*/ 173 h 627"/>
                <a:gd name="T82" fmla="*/ 219 w 1629"/>
                <a:gd name="T83" fmla="*/ 115 h 627"/>
                <a:gd name="T84" fmla="*/ 323 w 1629"/>
                <a:gd name="T85" fmla="*/ 89 h 627"/>
                <a:gd name="T86" fmla="*/ 430 w 1629"/>
                <a:gd name="T87" fmla="*/ 67 h 627"/>
                <a:gd name="T88" fmla="*/ 539 w 1629"/>
                <a:gd name="T89" fmla="*/ 47 h 627"/>
                <a:gd name="T90" fmla="*/ 648 w 1629"/>
                <a:gd name="T91" fmla="*/ 30 h 627"/>
                <a:gd name="T92" fmla="*/ 758 w 1629"/>
                <a:gd name="T93" fmla="*/ 16 h 627"/>
                <a:gd name="T94" fmla="*/ 865 w 1629"/>
                <a:gd name="T95" fmla="*/ 6 h 627"/>
                <a:gd name="T96" fmla="*/ 946 w 1629"/>
                <a:gd name="T97" fmla="*/ 2 h 627"/>
                <a:gd name="T98" fmla="*/ 998 w 1629"/>
                <a:gd name="T99" fmla="*/ 1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29" h="627">
                  <a:moveTo>
                    <a:pt x="1023" y="0"/>
                  </a:moveTo>
                  <a:lnTo>
                    <a:pt x="1064" y="1"/>
                  </a:lnTo>
                  <a:lnTo>
                    <a:pt x="1103" y="2"/>
                  </a:lnTo>
                  <a:lnTo>
                    <a:pt x="1141" y="4"/>
                  </a:lnTo>
                  <a:lnTo>
                    <a:pt x="1180" y="7"/>
                  </a:lnTo>
                  <a:lnTo>
                    <a:pt x="1217" y="11"/>
                  </a:lnTo>
                  <a:lnTo>
                    <a:pt x="1254" y="16"/>
                  </a:lnTo>
                  <a:lnTo>
                    <a:pt x="1289" y="22"/>
                  </a:lnTo>
                  <a:lnTo>
                    <a:pt x="1324" y="29"/>
                  </a:lnTo>
                  <a:lnTo>
                    <a:pt x="1348" y="34"/>
                  </a:lnTo>
                  <a:lnTo>
                    <a:pt x="1371" y="40"/>
                  </a:lnTo>
                  <a:lnTo>
                    <a:pt x="1393" y="47"/>
                  </a:lnTo>
                  <a:lnTo>
                    <a:pt x="1416" y="53"/>
                  </a:lnTo>
                  <a:lnTo>
                    <a:pt x="1437" y="61"/>
                  </a:lnTo>
                  <a:lnTo>
                    <a:pt x="1457" y="69"/>
                  </a:lnTo>
                  <a:lnTo>
                    <a:pt x="1477" y="78"/>
                  </a:lnTo>
                  <a:lnTo>
                    <a:pt x="1498" y="87"/>
                  </a:lnTo>
                  <a:lnTo>
                    <a:pt x="1517" y="97"/>
                  </a:lnTo>
                  <a:lnTo>
                    <a:pt x="1535" y="107"/>
                  </a:lnTo>
                  <a:lnTo>
                    <a:pt x="1552" y="118"/>
                  </a:lnTo>
                  <a:lnTo>
                    <a:pt x="1569" y="130"/>
                  </a:lnTo>
                  <a:lnTo>
                    <a:pt x="1586" y="141"/>
                  </a:lnTo>
                  <a:lnTo>
                    <a:pt x="1601" y="154"/>
                  </a:lnTo>
                  <a:lnTo>
                    <a:pt x="1608" y="160"/>
                  </a:lnTo>
                  <a:lnTo>
                    <a:pt x="1615" y="168"/>
                  </a:lnTo>
                  <a:lnTo>
                    <a:pt x="1629" y="182"/>
                  </a:lnTo>
                  <a:lnTo>
                    <a:pt x="1618" y="205"/>
                  </a:lnTo>
                  <a:lnTo>
                    <a:pt x="1604" y="230"/>
                  </a:lnTo>
                  <a:lnTo>
                    <a:pt x="1589" y="253"/>
                  </a:lnTo>
                  <a:lnTo>
                    <a:pt x="1574" y="276"/>
                  </a:lnTo>
                  <a:lnTo>
                    <a:pt x="1566" y="287"/>
                  </a:lnTo>
                  <a:lnTo>
                    <a:pt x="1557" y="299"/>
                  </a:lnTo>
                  <a:lnTo>
                    <a:pt x="1541" y="320"/>
                  </a:lnTo>
                  <a:lnTo>
                    <a:pt x="1523" y="341"/>
                  </a:lnTo>
                  <a:lnTo>
                    <a:pt x="1505" y="361"/>
                  </a:lnTo>
                  <a:lnTo>
                    <a:pt x="1495" y="372"/>
                  </a:lnTo>
                  <a:lnTo>
                    <a:pt x="1486" y="382"/>
                  </a:lnTo>
                  <a:lnTo>
                    <a:pt x="1466" y="401"/>
                  </a:lnTo>
                  <a:lnTo>
                    <a:pt x="1456" y="410"/>
                  </a:lnTo>
                  <a:lnTo>
                    <a:pt x="1445" y="419"/>
                  </a:lnTo>
                  <a:lnTo>
                    <a:pt x="1424" y="437"/>
                  </a:lnTo>
                  <a:lnTo>
                    <a:pt x="1403" y="454"/>
                  </a:lnTo>
                  <a:lnTo>
                    <a:pt x="1381" y="470"/>
                  </a:lnTo>
                  <a:lnTo>
                    <a:pt x="1358" y="486"/>
                  </a:lnTo>
                  <a:lnTo>
                    <a:pt x="1335" y="501"/>
                  </a:lnTo>
                  <a:lnTo>
                    <a:pt x="1312" y="514"/>
                  </a:lnTo>
                  <a:lnTo>
                    <a:pt x="1288" y="527"/>
                  </a:lnTo>
                  <a:lnTo>
                    <a:pt x="1264" y="540"/>
                  </a:lnTo>
                  <a:lnTo>
                    <a:pt x="1239" y="552"/>
                  </a:lnTo>
                  <a:lnTo>
                    <a:pt x="1214" y="562"/>
                  </a:lnTo>
                  <a:lnTo>
                    <a:pt x="1188" y="573"/>
                  </a:lnTo>
                  <a:lnTo>
                    <a:pt x="1163" y="582"/>
                  </a:lnTo>
                  <a:lnTo>
                    <a:pt x="1137" y="591"/>
                  </a:lnTo>
                  <a:lnTo>
                    <a:pt x="1111" y="598"/>
                  </a:lnTo>
                  <a:lnTo>
                    <a:pt x="1084" y="605"/>
                  </a:lnTo>
                  <a:lnTo>
                    <a:pt x="1057" y="611"/>
                  </a:lnTo>
                  <a:lnTo>
                    <a:pt x="1031" y="615"/>
                  </a:lnTo>
                  <a:lnTo>
                    <a:pt x="1004" y="620"/>
                  </a:lnTo>
                  <a:lnTo>
                    <a:pt x="977" y="623"/>
                  </a:lnTo>
                  <a:lnTo>
                    <a:pt x="950" y="625"/>
                  </a:lnTo>
                  <a:lnTo>
                    <a:pt x="924" y="627"/>
                  </a:lnTo>
                  <a:lnTo>
                    <a:pt x="896" y="627"/>
                  </a:lnTo>
                  <a:lnTo>
                    <a:pt x="863" y="627"/>
                  </a:lnTo>
                  <a:lnTo>
                    <a:pt x="829" y="625"/>
                  </a:lnTo>
                  <a:lnTo>
                    <a:pt x="793" y="621"/>
                  </a:lnTo>
                  <a:lnTo>
                    <a:pt x="755" y="616"/>
                  </a:lnTo>
                  <a:lnTo>
                    <a:pt x="713" y="611"/>
                  </a:lnTo>
                  <a:lnTo>
                    <a:pt x="670" y="606"/>
                  </a:lnTo>
                  <a:lnTo>
                    <a:pt x="624" y="598"/>
                  </a:lnTo>
                  <a:lnTo>
                    <a:pt x="576" y="591"/>
                  </a:lnTo>
                  <a:lnTo>
                    <a:pt x="526" y="581"/>
                  </a:lnTo>
                  <a:lnTo>
                    <a:pt x="475" y="572"/>
                  </a:lnTo>
                  <a:lnTo>
                    <a:pt x="421" y="561"/>
                  </a:lnTo>
                  <a:lnTo>
                    <a:pt x="366" y="548"/>
                  </a:lnTo>
                  <a:lnTo>
                    <a:pt x="308" y="536"/>
                  </a:lnTo>
                  <a:lnTo>
                    <a:pt x="250" y="522"/>
                  </a:lnTo>
                  <a:lnTo>
                    <a:pt x="189" y="506"/>
                  </a:lnTo>
                  <a:lnTo>
                    <a:pt x="128" y="490"/>
                  </a:lnTo>
                  <a:lnTo>
                    <a:pt x="65" y="472"/>
                  </a:lnTo>
                  <a:lnTo>
                    <a:pt x="0" y="453"/>
                  </a:lnTo>
                  <a:lnTo>
                    <a:pt x="0" y="273"/>
                  </a:lnTo>
                  <a:lnTo>
                    <a:pt x="0" y="173"/>
                  </a:lnTo>
                  <a:lnTo>
                    <a:pt x="168" y="128"/>
                  </a:lnTo>
                  <a:lnTo>
                    <a:pt x="219" y="115"/>
                  </a:lnTo>
                  <a:lnTo>
                    <a:pt x="270" y="102"/>
                  </a:lnTo>
                  <a:lnTo>
                    <a:pt x="323" y="89"/>
                  </a:lnTo>
                  <a:lnTo>
                    <a:pt x="376" y="78"/>
                  </a:lnTo>
                  <a:lnTo>
                    <a:pt x="430" y="67"/>
                  </a:lnTo>
                  <a:lnTo>
                    <a:pt x="485" y="56"/>
                  </a:lnTo>
                  <a:lnTo>
                    <a:pt x="539" y="47"/>
                  </a:lnTo>
                  <a:lnTo>
                    <a:pt x="593" y="37"/>
                  </a:lnTo>
                  <a:lnTo>
                    <a:pt x="648" y="30"/>
                  </a:lnTo>
                  <a:lnTo>
                    <a:pt x="703" y="22"/>
                  </a:lnTo>
                  <a:lnTo>
                    <a:pt x="758" y="16"/>
                  </a:lnTo>
                  <a:lnTo>
                    <a:pt x="812" y="11"/>
                  </a:lnTo>
                  <a:lnTo>
                    <a:pt x="865" y="6"/>
                  </a:lnTo>
                  <a:lnTo>
                    <a:pt x="919" y="3"/>
                  </a:lnTo>
                  <a:lnTo>
                    <a:pt x="946" y="2"/>
                  </a:lnTo>
                  <a:lnTo>
                    <a:pt x="971" y="1"/>
                  </a:lnTo>
                  <a:lnTo>
                    <a:pt x="998" y="1"/>
                  </a:lnTo>
                  <a:lnTo>
                    <a:pt x="1023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564904"/>
            <a:ext cx="8207375" cy="1728192"/>
          </a:xfrm>
        </p:spPr>
        <p:txBody>
          <a:bodyPr anchor="ctr" anchorCtr="0"/>
          <a:lstStyle>
            <a:lvl1pPr algn="ctr">
              <a:defRPr sz="4000" b="1" cap="none" baseline="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599" y="548680"/>
            <a:ext cx="4870089" cy="936000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DC0E1EDF-FA5A-496C-B8DA-6365962399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BD26D6E5-E51C-4E6C-9A19-6750E32424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Energiatõhusa ehitamise parima praktika alused</a:t>
            </a:r>
            <a:endParaRPr lang="fi-FI" dirty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962B3CBE-DD10-4F7C-AF9B-D3762F158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372274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9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9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64181F4-908C-4E12-A8AE-CB1952FD11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9CE9C56-984B-4A52-922F-3E1B7E375A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Energiatõhusa ehitamise parima praktika alused</a:t>
            </a:r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D87BC5F-FC6E-48AD-8140-ADA9AD7A84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5777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3573016"/>
            <a:ext cx="8207375" cy="165618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5D634A6D-7992-4FEB-A156-FEE099664294}"/>
              </a:ext>
            </a:extLst>
          </p:cNvPr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6B45A7-5C78-4EE4-A0E6-A4287172E8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32" y="6165304"/>
            <a:ext cx="2622356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88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3237"/>
            <a:ext cx="4040188" cy="503238"/>
          </a:xfrm>
        </p:spPr>
        <p:txBody>
          <a:bodyPr anchor="t" anchorCtr="0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76475"/>
            <a:ext cx="4040188" cy="35290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3237"/>
            <a:ext cx="4041775" cy="503238"/>
          </a:xfrm>
        </p:spPr>
        <p:txBody>
          <a:bodyPr anchor="t" anchorCtr="0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6475"/>
            <a:ext cx="4041775" cy="35290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41CCB3E-0118-45FD-BB8A-A7B5321B58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8B583DD-1F7B-4873-8DD3-4A081F6E6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Energiatõhusa ehitamise parima praktika alused</a:t>
            </a:r>
            <a:endParaRPr lang="fi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7CF9A67-7BD7-4836-AD0B-31F411162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11468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htoehto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3239"/>
            <a:ext cx="8218488" cy="4032250"/>
          </a:xfrm>
        </p:spPr>
        <p:txBody>
          <a:bodyPr/>
          <a:lstStyle>
            <a:lvl1pPr marL="0" indent="0">
              <a:buFontTx/>
              <a:buNone/>
              <a:defRPr sz="2800" b="1"/>
            </a:lvl1pPr>
            <a:lvl2pPr marL="266700" indent="-266700">
              <a:defRPr sz="2400"/>
            </a:lvl2pPr>
            <a:lvl3pPr marL="539750" indent="-273050">
              <a:defRPr sz="2000"/>
            </a:lvl3pPr>
            <a:lvl4pPr marL="806450" indent="-266700">
              <a:defRPr sz="1800"/>
            </a:lvl4pPr>
            <a:lvl5pPr marL="1071563" indent="-265113"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8D5815C-C552-4E7B-8A83-6F40A1D726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2C2324B-AC2D-417E-A64A-FE6CF5FEA2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Energiatõhusa ehitamise parima praktika alused</a:t>
            </a:r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3DEB30C-4890-4ED6-9252-B9A27BB99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482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0112" y="1773239"/>
            <a:ext cx="3106687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8313" y="1773238"/>
            <a:ext cx="4895775" cy="40322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4700147-F29A-4B61-BD96-4E3B4942BDE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BD9C986-707B-46E8-B856-EF39D688D3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Energiatõhusa ehitamise parima praktika alused</a:t>
            </a:r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27A4F35-CC0E-4D72-8B02-E25EBAC1CD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51343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A36BC-2C14-4F0F-BD7D-3C80F2FD15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EF67C-CB27-4B61-AE97-C118D66634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Energiatõhusa ehitamise parima praktika alused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DD66A-87FB-480F-8397-E755A2678C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35936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381B06A-5127-4644-872D-9F16800798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294CCD4-D25E-43FE-AFCD-A564B1AB1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Energiatõhusa ehitamise parima praktika alused</a:t>
            </a:r>
            <a:endParaRPr lang="fi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47A6B5-F540-4FF0-AF1A-C25977E5C8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068963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hteystie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3239"/>
            <a:ext cx="8218488" cy="3239937"/>
          </a:xfrm>
        </p:spPr>
        <p:txBody>
          <a:bodyPr/>
          <a:lstStyle>
            <a:lvl1pPr marL="0" indent="0">
              <a:buFontTx/>
              <a:buNone/>
              <a:defRPr sz="2800" b="1"/>
            </a:lvl1pPr>
            <a:lvl2pPr marL="266700" indent="-266700">
              <a:defRPr sz="2400"/>
            </a:lvl2pPr>
            <a:lvl3pPr marL="539750" indent="-273050">
              <a:defRPr sz="2000"/>
            </a:lvl3pPr>
            <a:lvl4pPr marL="806450" indent="-266700">
              <a:defRPr sz="1800"/>
            </a:lvl4pPr>
            <a:lvl5pPr marL="1071563" indent="-265113"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3" name="TextBox 2">
            <a:hlinkClick r:id="rId2"/>
          </p:cNvPr>
          <p:cNvSpPr txBox="1"/>
          <p:nvPr/>
        </p:nvSpPr>
        <p:spPr>
          <a:xfrm>
            <a:off x="468313" y="5013176"/>
            <a:ext cx="322684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400" b="1" i="1" dirty="0"/>
              <a:t>motiva.fi/buildupskills</a:t>
            </a:r>
          </a:p>
        </p:txBody>
      </p:sp>
      <p:sp>
        <p:nvSpPr>
          <p:cNvPr id="5" name="TextBox 4">
            <a:hlinkClick r:id="rId2"/>
            <a:extLst>
              <a:ext uri="{FF2B5EF4-FFF2-40B4-BE49-F238E27FC236}">
                <a16:creationId xmlns:a16="http://schemas.microsoft.com/office/drawing/2014/main" id="{CC049C2B-C33A-4B6B-B964-AD1B9E9DC585}"/>
              </a:ext>
            </a:extLst>
          </p:cNvPr>
          <p:cNvSpPr txBox="1"/>
          <p:nvPr/>
        </p:nvSpPr>
        <p:spPr>
          <a:xfrm>
            <a:off x="468313" y="5013176"/>
            <a:ext cx="322684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400" b="1" i="1" dirty="0"/>
              <a:t>motiva.fi/buildupskills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88F62A8-EF71-4D07-A69A-E3D67397F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1DA6D70-0068-4E0D-89FE-A0DB79DEFE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Energiatõhusa ehitamise parima praktika alused</a:t>
            </a:r>
            <a:endParaRPr lang="fi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BB84737-A899-4870-8DDD-1DE4E2186E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61199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9019A32-EC96-481B-977C-E7B285070E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C6D4DDE-7FAC-4B1C-A70F-B1EA995566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Energiatõhusa ehitamise parima praktika alused</a:t>
            </a:r>
            <a:endParaRPr lang="fi-FI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D46E978-F659-4113-91F8-6593A78B7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209876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Sisällön paikkamerkki 8"/>
          <p:cNvSpPr>
            <a:spLocks noGrp="1"/>
          </p:cNvSpPr>
          <p:nvPr>
            <p:ph sz="quarter" idx="11"/>
          </p:nvPr>
        </p:nvSpPr>
        <p:spPr>
          <a:xfrm>
            <a:off x="900114" y="1593850"/>
            <a:ext cx="3707221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12"/>
          </p:nvPr>
        </p:nvSpPr>
        <p:spPr>
          <a:xfrm>
            <a:off x="5003801" y="1593850"/>
            <a:ext cx="3708808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D8B4A19-B20C-4494-9F6D-BE9A672FB3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942C5BF-06EF-4A0C-8A05-402FBFB354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Energiatõhusa ehitamise parima praktika alused</a:t>
            </a:r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1912BB5-E851-42DB-AE00-3F27875F26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8586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16453A7-EA22-44AE-8A22-336F192AEA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7A4A1D1-8494-43E1-9F72-46FA982F5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Energiatõhusa ehitamise parima praktika alused</a:t>
            </a:r>
            <a:endParaRPr lang="fi-FI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CEAED3-40E3-4F9A-BD09-E32AB3DC7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4812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8E252FA-163D-4E16-AC54-7869E350AE05}"/>
              </a:ext>
            </a:extLst>
          </p:cNvPr>
          <p:cNvGrpSpPr/>
          <p:nvPr/>
        </p:nvGrpSpPr>
        <p:grpSpPr>
          <a:xfrm>
            <a:off x="0" y="-3175"/>
            <a:ext cx="2711450" cy="6861176"/>
            <a:chOff x="0" y="-3175"/>
            <a:chExt cx="2711450" cy="6861176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827621CC-CD25-4E53-B707-557BC366B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976688"/>
              <a:ext cx="1890713" cy="2881313"/>
            </a:xfrm>
            <a:custGeom>
              <a:avLst/>
              <a:gdLst>
                <a:gd name="T0" fmla="*/ 778 w 1191"/>
                <a:gd name="T1" fmla="*/ 0 h 1815"/>
                <a:gd name="T2" fmla="*/ 732 w 1191"/>
                <a:gd name="T3" fmla="*/ 4 h 1815"/>
                <a:gd name="T4" fmla="*/ 686 w 1191"/>
                <a:gd name="T5" fmla="*/ 11 h 1815"/>
                <a:gd name="T6" fmla="*/ 638 w 1191"/>
                <a:gd name="T7" fmla="*/ 21 h 1815"/>
                <a:gd name="T8" fmla="*/ 589 w 1191"/>
                <a:gd name="T9" fmla="*/ 33 h 1815"/>
                <a:gd name="T10" fmla="*/ 540 w 1191"/>
                <a:gd name="T11" fmla="*/ 50 h 1815"/>
                <a:gd name="T12" fmla="*/ 490 w 1191"/>
                <a:gd name="T13" fmla="*/ 71 h 1815"/>
                <a:gd name="T14" fmla="*/ 439 w 1191"/>
                <a:gd name="T15" fmla="*/ 94 h 1815"/>
                <a:gd name="T16" fmla="*/ 388 w 1191"/>
                <a:gd name="T17" fmla="*/ 122 h 1815"/>
                <a:gd name="T18" fmla="*/ 337 w 1191"/>
                <a:gd name="T19" fmla="*/ 152 h 1815"/>
                <a:gd name="T20" fmla="*/ 285 w 1191"/>
                <a:gd name="T21" fmla="*/ 186 h 1815"/>
                <a:gd name="T22" fmla="*/ 234 w 1191"/>
                <a:gd name="T23" fmla="*/ 225 h 1815"/>
                <a:gd name="T24" fmla="*/ 182 w 1191"/>
                <a:gd name="T25" fmla="*/ 266 h 1815"/>
                <a:gd name="T26" fmla="*/ 130 w 1191"/>
                <a:gd name="T27" fmla="*/ 311 h 1815"/>
                <a:gd name="T28" fmla="*/ 78 w 1191"/>
                <a:gd name="T29" fmla="*/ 361 h 1815"/>
                <a:gd name="T30" fmla="*/ 26 w 1191"/>
                <a:gd name="T31" fmla="*/ 413 h 1815"/>
                <a:gd name="T32" fmla="*/ 0 w 1191"/>
                <a:gd name="T33" fmla="*/ 1128 h 1815"/>
                <a:gd name="T34" fmla="*/ 33 w 1191"/>
                <a:gd name="T35" fmla="*/ 1815 h 1815"/>
                <a:gd name="T36" fmla="*/ 97 w 1191"/>
                <a:gd name="T37" fmla="*/ 1765 h 1815"/>
                <a:gd name="T38" fmla="*/ 135 w 1191"/>
                <a:gd name="T39" fmla="*/ 1733 h 1815"/>
                <a:gd name="T40" fmla="*/ 177 w 1191"/>
                <a:gd name="T41" fmla="*/ 1694 h 1815"/>
                <a:gd name="T42" fmla="*/ 226 w 1191"/>
                <a:gd name="T43" fmla="*/ 1647 h 1815"/>
                <a:gd name="T44" fmla="*/ 278 w 1191"/>
                <a:gd name="T45" fmla="*/ 1595 h 1815"/>
                <a:gd name="T46" fmla="*/ 392 w 1191"/>
                <a:gd name="T47" fmla="*/ 1476 h 1815"/>
                <a:gd name="T48" fmla="*/ 513 w 1191"/>
                <a:gd name="T49" fmla="*/ 1343 h 1815"/>
                <a:gd name="T50" fmla="*/ 634 w 1191"/>
                <a:gd name="T51" fmla="*/ 1206 h 1815"/>
                <a:gd name="T52" fmla="*/ 750 w 1191"/>
                <a:gd name="T53" fmla="*/ 1070 h 1815"/>
                <a:gd name="T54" fmla="*/ 852 w 1191"/>
                <a:gd name="T55" fmla="*/ 944 h 1815"/>
                <a:gd name="T56" fmla="*/ 897 w 1191"/>
                <a:gd name="T57" fmla="*/ 887 h 1815"/>
                <a:gd name="T58" fmla="*/ 971 w 1191"/>
                <a:gd name="T59" fmla="*/ 785 h 1815"/>
                <a:gd name="T60" fmla="*/ 1025 w 1191"/>
                <a:gd name="T61" fmla="*/ 707 h 1815"/>
                <a:gd name="T62" fmla="*/ 1057 w 1191"/>
                <a:gd name="T63" fmla="*/ 654 h 1815"/>
                <a:gd name="T64" fmla="*/ 1089 w 1191"/>
                <a:gd name="T65" fmla="*/ 601 h 1815"/>
                <a:gd name="T66" fmla="*/ 1118 w 1191"/>
                <a:gd name="T67" fmla="*/ 548 h 1815"/>
                <a:gd name="T68" fmla="*/ 1143 w 1191"/>
                <a:gd name="T69" fmla="*/ 494 h 1815"/>
                <a:gd name="T70" fmla="*/ 1163 w 1191"/>
                <a:gd name="T71" fmla="*/ 442 h 1815"/>
                <a:gd name="T72" fmla="*/ 1179 w 1191"/>
                <a:gd name="T73" fmla="*/ 390 h 1815"/>
                <a:gd name="T74" fmla="*/ 1188 w 1191"/>
                <a:gd name="T75" fmla="*/ 340 h 1815"/>
                <a:gd name="T76" fmla="*/ 1191 w 1191"/>
                <a:gd name="T77" fmla="*/ 291 h 1815"/>
                <a:gd name="T78" fmla="*/ 1190 w 1191"/>
                <a:gd name="T79" fmla="*/ 256 h 1815"/>
                <a:gd name="T80" fmla="*/ 1186 w 1191"/>
                <a:gd name="T81" fmla="*/ 233 h 1815"/>
                <a:gd name="T82" fmla="*/ 1181 w 1191"/>
                <a:gd name="T83" fmla="*/ 211 h 1815"/>
                <a:gd name="T84" fmla="*/ 1172 w 1191"/>
                <a:gd name="T85" fmla="*/ 190 h 1815"/>
                <a:gd name="T86" fmla="*/ 1163 w 1191"/>
                <a:gd name="T87" fmla="*/ 168 h 1815"/>
                <a:gd name="T88" fmla="*/ 1150 w 1191"/>
                <a:gd name="T89" fmla="*/ 149 h 1815"/>
                <a:gd name="T90" fmla="*/ 1135 w 1191"/>
                <a:gd name="T91" fmla="*/ 130 h 1815"/>
                <a:gd name="T92" fmla="*/ 1118 w 1191"/>
                <a:gd name="T93" fmla="*/ 112 h 1815"/>
                <a:gd name="T94" fmla="*/ 1099 w 1191"/>
                <a:gd name="T95" fmla="*/ 95 h 1815"/>
                <a:gd name="T96" fmla="*/ 1077 w 1191"/>
                <a:gd name="T97" fmla="*/ 78 h 1815"/>
                <a:gd name="T98" fmla="*/ 1050 w 1191"/>
                <a:gd name="T99" fmla="*/ 62 h 1815"/>
                <a:gd name="T100" fmla="*/ 1020 w 1191"/>
                <a:gd name="T101" fmla="*/ 47 h 1815"/>
                <a:gd name="T102" fmla="*/ 989 w 1191"/>
                <a:gd name="T103" fmla="*/ 33 h 1815"/>
                <a:gd name="T104" fmla="*/ 958 w 1191"/>
                <a:gd name="T105" fmla="*/ 23 h 1815"/>
                <a:gd name="T106" fmla="*/ 925 w 1191"/>
                <a:gd name="T107" fmla="*/ 14 h 1815"/>
                <a:gd name="T108" fmla="*/ 890 w 1191"/>
                <a:gd name="T109" fmla="*/ 7 h 1815"/>
                <a:gd name="T110" fmla="*/ 855 w 1191"/>
                <a:gd name="T111" fmla="*/ 3 h 1815"/>
                <a:gd name="T112" fmla="*/ 818 w 1191"/>
                <a:gd name="T113" fmla="*/ 0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91" h="1815">
                  <a:moveTo>
                    <a:pt x="800" y="0"/>
                  </a:moveTo>
                  <a:lnTo>
                    <a:pt x="778" y="0"/>
                  </a:lnTo>
                  <a:lnTo>
                    <a:pt x="755" y="2"/>
                  </a:lnTo>
                  <a:lnTo>
                    <a:pt x="732" y="4"/>
                  </a:lnTo>
                  <a:lnTo>
                    <a:pt x="709" y="7"/>
                  </a:lnTo>
                  <a:lnTo>
                    <a:pt x="686" y="11"/>
                  </a:lnTo>
                  <a:lnTo>
                    <a:pt x="662" y="15"/>
                  </a:lnTo>
                  <a:lnTo>
                    <a:pt x="638" y="21"/>
                  </a:lnTo>
                  <a:lnTo>
                    <a:pt x="613" y="27"/>
                  </a:lnTo>
                  <a:lnTo>
                    <a:pt x="589" y="33"/>
                  </a:lnTo>
                  <a:lnTo>
                    <a:pt x="564" y="42"/>
                  </a:lnTo>
                  <a:lnTo>
                    <a:pt x="540" y="50"/>
                  </a:lnTo>
                  <a:lnTo>
                    <a:pt x="515" y="60"/>
                  </a:lnTo>
                  <a:lnTo>
                    <a:pt x="490" y="71"/>
                  </a:lnTo>
                  <a:lnTo>
                    <a:pt x="464" y="82"/>
                  </a:lnTo>
                  <a:lnTo>
                    <a:pt x="439" y="94"/>
                  </a:lnTo>
                  <a:lnTo>
                    <a:pt x="413" y="108"/>
                  </a:lnTo>
                  <a:lnTo>
                    <a:pt x="388" y="122"/>
                  </a:lnTo>
                  <a:lnTo>
                    <a:pt x="362" y="137"/>
                  </a:lnTo>
                  <a:lnTo>
                    <a:pt x="337" y="152"/>
                  </a:lnTo>
                  <a:lnTo>
                    <a:pt x="311" y="168"/>
                  </a:lnTo>
                  <a:lnTo>
                    <a:pt x="285" y="186"/>
                  </a:lnTo>
                  <a:lnTo>
                    <a:pt x="259" y="205"/>
                  </a:lnTo>
                  <a:lnTo>
                    <a:pt x="234" y="225"/>
                  </a:lnTo>
                  <a:lnTo>
                    <a:pt x="207" y="245"/>
                  </a:lnTo>
                  <a:lnTo>
                    <a:pt x="182" y="266"/>
                  </a:lnTo>
                  <a:lnTo>
                    <a:pt x="155" y="289"/>
                  </a:lnTo>
                  <a:lnTo>
                    <a:pt x="130" y="311"/>
                  </a:lnTo>
                  <a:lnTo>
                    <a:pt x="103" y="335"/>
                  </a:lnTo>
                  <a:lnTo>
                    <a:pt x="78" y="361"/>
                  </a:lnTo>
                  <a:lnTo>
                    <a:pt x="52" y="386"/>
                  </a:lnTo>
                  <a:lnTo>
                    <a:pt x="26" y="413"/>
                  </a:lnTo>
                  <a:lnTo>
                    <a:pt x="0" y="442"/>
                  </a:lnTo>
                  <a:lnTo>
                    <a:pt x="0" y="1128"/>
                  </a:lnTo>
                  <a:lnTo>
                    <a:pt x="0" y="1815"/>
                  </a:lnTo>
                  <a:lnTo>
                    <a:pt x="33" y="1815"/>
                  </a:lnTo>
                  <a:lnTo>
                    <a:pt x="66" y="1791"/>
                  </a:lnTo>
                  <a:lnTo>
                    <a:pt x="97" y="1765"/>
                  </a:lnTo>
                  <a:lnTo>
                    <a:pt x="115" y="1750"/>
                  </a:lnTo>
                  <a:lnTo>
                    <a:pt x="135" y="1733"/>
                  </a:lnTo>
                  <a:lnTo>
                    <a:pt x="155" y="1715"/>
                  </a:lnTo>
                  <a:lnTo>
                    <a:pt x="177" y="1694"/>
                  </a:lnTo>
                  <a:lnTo>
                    <a:pt x="202" y="1671"/>
                  </a:lnTo>
                  <a:lnTo>
                    <a:pt x="226" y="1647"/>
                  </a:lnTo>
                  <a:lnTo>
                    <a:pt x="252" y="1622"/>
                  </a:lnTo>
                  <a:lnTo>
                    <a:pt x="278" y="1595"/>
                  </a:lnTo>
                  <a:lnTo>
                    <a:pt x="335" y="1538"/>
                  </a:lnTo>
                  <a:lnTo>
                    <a:pt x="392" y="1476"/>
                  </a:lnTo>
                  <a:lnTo>
                    <a:pt x="453" y="1410"/>
                  </a:lnTo>
                  <a:lnTo>
                    <a:pt x="513" y="1343"/>
                  </a:lnTo>
                  <a:lnTo>
                    <a:pt x="575" y="1275"/>
                  </a:lnTo>
                  <a:lnTo>
                    <a:pt x="634" y="1206"/>
                  </a:lnTo>
                  <a:lnTo>
                    <a:pt x="694" y="1137"/>
                  </a:lnTo>
                  <a:lnTo>
                    <a:pt x="750" y="1070"/>
                  </a:lnTo>
                  <a:lnTo>
                    <a:pt x="803" y="1005"/>
                  </a:lnTo>
                  <a:lnTo>
                    <a:pt x="852" y="944"/>
                  </a:lnTo>
                  <a:lnTo>
                    <a:pt x="876" y="915"/>
                  </a:lnTo>
                  <a:lnTo>
                    <a:pt x="897" y="887"/>
                  </a:lnTo>
                  <a:lnTo>
                    <a:pt x="936" y="835"/>
                  </a:lnTo>
                  <a:lnTo>
                    <a:pt x="971" y="785"/>
                  </a:lnTo>
                  <a:lnTo>
                    <a:pt x="1008" y="734"/>
                  </a:lnTo>
                  <a:lnTo>
                    <a:pt x="1025" y="707"/>
                  </a:lnTo>
                  <a:lnTo>
                    <a:pt x="1042" y="681"/>
                  </a:lnTo>
                  <a:lnTo>
                    <a:pt x="1057" y="654"/>
                  </a:lnTo>
                  <a:lnTo>
                    <a:pt x="1073" y="628"/>
                  </a:lnTo>
                  <a:lnTo>
                    <a:pt x="1089" y="601"/>
                  </a:lnTo>
                  <a:lnTo>
                    <a:pt x="1104" y="574"/>
                  </a:lnTo>
                  <a:lnTo>
                    <a:pt x="1118" y="548"/>
                  </a:lnTo>
                  <a:lnTo>
                    <a:pt x="1131" y="520"/>
                  </a:lnTo>
                  <a:lnTo>
                    <a:pt x="1143" y="494"/>
                  </a:lnTo>
                  <a:lnTo>
                    <a:pt x="1153" y="468"/>
                  </a:lnTo>
                  <a:lnTo>
                    <a:pt x="1163" y="442"/>
                  </a:lnTo>
                  <a:lnTo>
                    <a:pt x="1171" y="415"/>
                  </a:lnTo>
                  <a:lnTo>
                    <a:pt x="1179" y="390"/>
                  </a:lnTo>
                  <a:lnTo>
                    <a:pt x="1184" y="364"/>
                  </a:lnTo>
                  <a:lnTo>
                    <a:pt x="1188" y="340"/>
                  </a:lnTo>
                  <a:lnTo>
                    <a:pt x="1191" y="315"/>
                  </a:lnTo>
                  <a:lnTo>
                    <a:pt x="1191" y="291"/>
                  </a:lnTo>
                  <a:lnTo>
                    <a:pt x="1191" y="267"/>
                  </a:lnTo>
                  <a:lnTo>
                    <a:pt x="1190" y="256"/>
                  </a:lnTo>
                  <a:lnTo>
                    <a:pt x="1188" y="244"/>
                  </a:lnTo>
                  <a:lnTo>
                    <a:pt x="1186" y="233"/>
                  </a:lnTo>
                  <a:lnTo>
                    <a:pt x="1184" y="222"/>
                  </a:lnTo>
                  <a:lnTo>
                    <a:pt x="1181" y="211"/>
                  </a:lnTo>
                  <a:lnTo>
                    <a:pt x="1177" y="200"/>
                  </a:lnTo>
                  <a:lnTo>
                    <a:pt x="1172" y="190"/>
                  </a:lnTo>
                  <a:lnTo>
                    <a:pt x="1168" y="179"/>
                  </a:lnTo>
                  <a:lnTo>
                    <a:pt x="1163" y="168"/>
                  </a:lnTo>
                  <a:lnTo>
                    <a:pt x="1156" y="159"/>
                  </a:lnTo>
                  <a:lnTo>
                    <a:pt x="1150" y="149"/>
                  </a:lnTo>
                  <a:lnTo>
                    <a:pt x="1144" y="140"/>
                  </a:lnTo>
                  <a:lnTo>
                    <a:pt x="1135" y="130"/>
                  </a:lnTo>
                  <a:lnTo>
                    <a:pt x="1128" y="121"/>
                  </a:lnTo>
                  <a:lnTo>
                    <a:pt x="1118" y="112"/>
                  </a:lnTo>
                  <a:lnTo>
                    <a:pt x="1110" y="104"/>
                  </a:lnTo>
                  <a:lnTo>
                    <a:pt x="1099" y="95"/>
                  </a:lnTo>
                  <a:lnTo>
                    <a:pt x="1088" y="87"/>
                  </a:lnTo>
                  <a:lnTo>
                    <a:pt x="1077" y="78"/>
                  </a:lnTo>
                  <a:lnTo>
                    <a:pt x="1065" y="71"/>
                  </a:lnTo>
                  <a:lnTo>
                    <a:pt x="1050" y="62"/>
                  </a:lnTo>
                  <a:lnTo>
                    <a:pt x="1035" y="55"/>
                  </a:lnTo>
                  <a:lnTo>
                    <a:pt x="1020" y="47"/>
                  </a:lnTo>
                  <a:lnTo>
                    <a:pt x="1005" y="40"/>
                  </a:lnTo>
                  <a:lnTo>
                    <a:pt x="989" y="33"/>
                  </a:lnTo>
                  <a:lnTo>
                    <a:pt x="974" y="28"/>
                  </a:lnTo>
                  <a:lnTo>
                    <a:pt x="958" y="23"/>
                  </a:lnTo>
                  <a:lnTo>
                    <a:pt x="941" y="19"/>
                  </a:lnTo>
                  <a:lnTo>
                    <a:pt x="925" y="14"/>
                  </a:lnTo>
                  <a:lnTo>
                    <a:pt x="908" y="10"/>
                  </a:lnTo>
                  <a:lnTo>
                    <a:pt x="890" y="7"/>
                  </a:lnTo>
                  <a:lnTo>
                    <a:pt x="873" y="5"/>
                  </a:lnTo>
                  <a:lnTo>
                    <a:pt x="855" y="3"/>
                  </a:lnTo>
                  <a:lnTo>
                    <a:pt x="836" y="2"/>
                  </a:lnTo>
                  <a:lnTo>
                    <a:pt x="818" y="0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FEF9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35472717-C820-426B-AD8F-7A4ACBA9C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297113"/>
              <a:ext cx="2711450" cy="1649413"/>
            </a:xfrm>
            <a:custGeom>
              <a:avLst/>
              <a:gdLst>
                <a:gd name="T0" fmla="*/ 1618 w 1708"/>
                <a:gd name="T1" fmla="*/ 23 h 1039"/>
                <a:gd name="T2" fmla="*/ 1589 w 1708"/>
                <a:gd name="T3" fmla="*/ 71 h 1039"/>
                <a:gd name="T4" fmla="*/ 1566 w 1708"/>
                <a:gd name="T5" fmla="*/ 105 h 1039"/>
                <a:gd name="T6" fmla="*/ 1541 w 1708"/>
                <a:gd name="T7" fmla="*/ 138 h 1039"/>
                <a:gd name="T8" fmla="*/ 1505 w 1708"/>
                <a:gd name="T9" fmla="*/ 179 h 1039"/>
                <a:gd name="T10" fmla="*/ 1486 w 1708"/>
                <a:gd name="T11" fmla="*/ 200 h 1039"/>
                <a:gd name="T12" fmla="*/ 1456 w 1708"/>
                <a:gd name="T13" fmla="*/ 228 h 1039"/>
                <a:gd name="T14" fmla="*/ 1424 w 1708"/>
                <a:gd name="T15" fmla="*/ 255 h 1039"/>
                <a:gd name="T16" fmla="*/ 1381 w 1708"/>
                <a:gd name="T17" fmla="*/ 288 h 1039"/>
                <a:gd name="T18" fmla="*/ 1335 w 1708"/>
                <a:gd name="T19" fmla="*/ 319 h 1039"/>
                <a:gd name="T20" fmla="*/ 1288 w 1708"/>
                <a:gd name="T21" fmla="*/ 345 h 1039"/>
                <a:gd name="T22" fmla="*/ 1239 w 1708"/>
                <a:gd name="T23" fmla="*/ 370 h 1039"/>
                <a:gd name="T24" fmla="*/ 1188 w 1708"/>
                <a:gd name="T25" fmla="*/ 391 h 1039"/>
                <a:gd name="T26" fmla="*/ 1137 w 1708"/>
                <a:gd name="T27" fmla="*/ 409 h 1039"/>
                <a:gd name="T28" fmla="*/ 1084 w 1708"/>
                <a:gd name="T29" fmla="*/ 423 h 1039"/>
                <a:gd name="T30" fmla="*/ 1031 w 1708"/>
                <a:gd name="T31" fmla="*/ 433 h 1039"/>
                <a:gd name="T32" fmla="*/ 977 w 1708"/>
                <a:gd name="T33" fmla="*/ 441 h 1039"/>
                <a:gd name="T34" fmla="*/ 924 w 1708"/>
                <a:gd name="T35" fmla="*/ 445 h 1039"/>
                <a:gd name="T36" fmla="*/ 863 w 1708"/>
                <a:gd name="T37" fmla="*/ 445 h 1039"/>
                <a:gd name="T38" fmla="*/ 793 w 1708"/>
                <a:gd name="T39" fmla="*/ 439 h 1039"/>
                <a:gd name="T40" fmla="*/ 713 w 1708"/>
                <a:gd name="T41" fmla="*/ 429 h 1039"/>
                <a:gd name="T42" fmla="*/ 624 w 1708"/>
                <a:gd name="T43" fmla="*/ 416 h 1039"/>
                <a:gd name="T44" fmla="*/ 526 w 1708"/>
                <a:gd name="T45" fmla="*/ 399 h 1039"/>
                <a:gd name="T46" fmla="*/ 421 w 1708"/>
                <a:gd name="T47" fmla="*/ 379 h 1039"/>
                <a:gd name="T48" fmla="*/ 308 w 1708"/>
                <a:gd name="T49" fmla="*/ 354 h 1039"/>
                <a:gd name="T50" fmla="*/ 189 w 1708"/>
                <a:gd name="T51" fmla="*/ 324 h 1039"/>
                <a:gd name="T52" fmla="*/ 65 w 1708"/>
                <a:gd name="T53" fmla="*/ 290 h 1039"/>
                <a:gd name="T54" fmla="*/ 0 w 1708"/>
                <a:gd name="T55" fmla="*/ 1039 h 1039"/>
                <a:gd name="T56" fmla="*/ 231 w 1708"/>
                <a:gd name="T57" fmla="*/ 993 h 1039"/>
                <a:gd name="T58" fmla="*/ 434 w 1708"/>
                <a:gd name="T59" fmla="*/ 947 h 1039"/>
                <a:gd name="T60" fmla="*/ 597 w 1708"/>
                <a:gd name="T61" fmla="*/ 909 h 1039"/>
                <a:gd name="T62" fmla="*/ 660 w 1708"/>
                <a:gd name="T63" fmla="*/ 893 h 1039"/>
                <a:gd name="T64" fmla="*/ 739 w 1708"/>
                <a:gd name="T65" fmla="*/ 870 h 1039"/>
                <a:gd name="T66" fmla="*/ 799 w 1708"/>
                <a:gd name="T67" fmla="*/ 852 h 1039"/>
                <a:gd name="T68" fmla="*/ 860 w 1708"/>
                <a:gd name="T69" fmla="*/ 833 h 1039"/>
                <a:gd name="T70" fmla="*/ 947 w 1708"/>
                <a:gd name="T71" fmla="*/ 801 h 1039"/>
                <a:gd name="T72" fmla="*/ 1059 w 1708"/>
                <a:gd name="T73" fmla="*/ 758 h 1039"/>
                <a:gd name="T74" fmla="*/ 1138 w 1708"/>
                <a:gd name="T75" fmla="*/ 722 h 1039"/>
                <a:gd name="T76" fmla="*/ 1214 w 1708"/>
                <a:gd name="T77" fmla="*/ 685 h 1039"/>
                <a:gd name="T78" fmla="*/ 1262 w 1708"/>
                <a:gd name="T79" fmla="*/ 660 h 1039"/>
                <a:gd name="T80" fmla="*/ 1307 w 1708"/>
                <a:gd name="T81" fmla="*/ 633 h 1039"/>
                <a:gd name="T82" fmla="*/ 1351 w 1708"/>
                <a:gd name="T83" fmla="*/ 608 h 1039"/>
                <a:gd name="T84" fmla="*/ 1393 w 1708"/>
                <a:gd name="T85" fmla="*/ 580 h 1039"/>
                <a:gd name="T86" fmla="*/ 1433 w 1708"/>
                <a:gd name="T87" fmla="*/ 554 h 1039"/>
                <a:gd name="T88" fmla="*/ 1505 w 1708"/>
                <a:gd name="T89" fmla="*/ 497 h 1039"/>
                <a:gd name="T90" fmla="*/ 1538 w 1708"/>
                <a:gd name="T91" fmla="*/ 470 h 1039"/>
                <a:gd name="T92" fmla="*/ 1568 w 1708"/>
                <a:gd name="T93" fmla="*/ 441 h 1039"/>
                <a:gd name="T94" fmla="*/ 1595 w 1708"/>
                <a:gd name="T95" fmla="*/ 412 h 1039"/>
                <a:gd name="T96" fmla="*/ 1620 w 1708"/>
                <a:gd name="T97" fmla="*/ 383 h 1039"/>
                <a:gd name="T98" fmla="*/ 1641 w 1708"/>
                <a:gd name="T99" fmla="*/ 355 h 1039"/>
                <a:gd name="T100" fmla="*/ 1660 w 1708"/>
                <a:gd name="T101" fmla="*/ 326 h 1039"/>
                <a:gd name="T102" fmla="*/ 1676 w 1708"/>
                <a:gd name="T103" fmla="*/ 297 h 1039"/>
                <a:gd name="T104" fmla="*/ 1689 w 1708"/>
                <a:gd name="T105" fmla="*/ 269 h 1039"/>
                <a:gd name="T106" fmla="*/ 1698 w 1708"/>
                <a:gd name="T107" fmla="*/ 240 h 1039"/>
                <a:gd name="T108" fmla="*/ 1705 w 1708"/>
                <a:gd name="T109" fmla="*/ 212 h 1039"/>
                <a:gd name="T110" fmla="*/ 1708 w 1708"/>
                <a:gd name="T111" fmla="*/ 184 h 1039"/>
                <a:gd name="T112" fmla="*/ 1707 w 1708"/>
                <a:gd name="T113" fmla="*/ 156 h 1039"/>
                <a:gd name="T114" fmla="*/ 1703 w 1708"/>
                <a:gd name="T115" fmla="*/ 129 h 1039"/>
                <a:gd name="T116" fmla="*/ 1695 w 1708"/>
                <a:gd name="T117" fmla="*/ 102 h 1039"/>
                <a:gd name="T118" fmla="*/ 1685 w 1708"/>
                <a:gd name="T119" fmla="*/ 75 h 1039"/>
                <a:gd name="T120" fmla="*/ 1670 w 1708"/>
                <a:gd name="T121" fmla="*/ 50 h 1039"/>
                <a:gd name="T122" fmla="*/ 1651 w 1708"/>
                <a:gd name="T123" fmla="*/ 24 h 1039"/>
                <a:gd name="T124" fmla="*/ 1629 w 1708"/>
                <a:gd name="T125" fmla="*/ 0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08" h="1039">
                  <a:moveTo>
                    <a:pt x="1629" y="0"/>
                  </a:moveTo>
                  <a:lnTo>
                    <a:pt x="1618" y="23"/>
                  </a:lnTo>
                  <a:lnTo>
                    <a:pt x="1604" y="48"/>
                  </a:lnTo>
                  <a:lnTo>
                    <a:pt x="1589" y="71"/>
                  </a:lnTo>
                  <a:lnTo>
                    <a:pt x="1574" y="94"/>
                  </a:lnTo>
                  <a:lnTo>
                    <a:pt x="1566" y="105"/>
                  </a:lnTo>
                  <a:lnTo>
                    <a:pt x="1557" y="117"/>
                  </a:lnTo>
                  <a:lnTo>
                    <a:pt x="1541" y="138"/>
                  </a:lnTo>
                  <a:lnTo>
                    <a:pt x="1523" y="159"/>
                  </a:lnTo>
                  <a:lnTo>
                    <a:pt x="1505" y="179"/>
                  </a:lnTo>
                  <a:lnTo>
                    <a:pt x="1495" y="190"/>
                  </a:lnTo>
                  <a:lnTo>
                    <a:pt x="1486" y="200"/>
                  </a:lnTo>
                  <a:lnTo>
                    <a:pt x="1466" y="219"/>
                  </a:lnTo>
                  <a:lnTo>
                    <a:pt x="1456" y="228"/>
                  </a:lnTo>
                  <a:lnTo>
                    <a:pt x="1445" y="237"/>
                  </a:lnTo>
                  <a:lnTo>
                    <a:pt x="1424" y="255"/>
                  </a:lnTo>
                  <a:lnTo>
                    <a:pt x="1403" y="272"/>
                  </a:lnTo>
                  <a:lnTo>
                    <a:pt x="1381" y="288"/>
                  </a:lnTo>
                  <a:lnTo>
                    <a:pt x="1358" y="304"/>
                  </a:lnTo>
                  <a:lnTo>
                    <a:pt x="1335" y="319"/>
                  </a:lnTo>
                  <a:lnTo>
                    <a:pt x="1312" y="332"/>
                  </a:lnTo>
                  <a:lnTo>
                    <a:pt x="1288" y="345"/>
                  </a:lnTo>
                  <a:lnTo>
                    <a:pt x="1264" y="358"/>
                  </a:lnTo>
                  <a:lnTo>
                    <a:pt x="1239" y="370"/>
                  </a:lnTo>
                  <a:lnTo>
                    <a:pt x="1214" y="380"/>
                  </a:lnTo>
                  <a:lnTo>
                    <a:pt x="1188" y="391"/>
                  </a:lnTo>
                  <a:lnTo>
                    <a:pt x="1163" y="400"/>
                  </a:lnTo>
                  <a:lnTo>
                    <a:pt x="1137" y="409"/>
                  </a:lnTo>
                  <a:lnTo>
                    <a:pt x="1111" y="416"/>
                  </a:lnTo>
                  <a:lnTo>
                    <a:pt x="1084" y="423"/>
                  </a:lnTo>
                  <a:lnTo>
                    <a:pt x="1057" y="429"/>
                  </a:lnTo>
                  <a:lnTo>
                    <a:pt x="1031" y="433"/>
                  </a:lnTo>
                  <a:lnTo>
                    <a:pt x="1004" y="438"/>
                  </a:lnTo>
                  <a:lnTo>
                    <a:pt x="977" y="441"/>
                  </a:lnTo>
                  <a:lnTo>
                    <a:pt x="950" y="443"/>
                  </a:lnTo>
                  <a:lnTo>
                    <a:pt x="924" y="445"/>
                  </a:lnTo>
                  <a:lnTo>
                    <a:pt x="896" y="445"/>
                  </a:lnTo>
                  <a:lnTo>
                    <a:pt x="863" y="445"/>
                  </a:lnTo>
                  <a:lnTo>
                    <a:pt x="829" y="443"/>
                  </a:lnTo>
                  <a:lnTo>
                    <a:pt x="793" y="439"/>
                  </a:lnTo>
                  <a:lnTo>
                    <a:pt x="755" y="434"/>
                  </a:lnTo>
                  <a:lnTo>
                    <a:pt x="713" y="429"/>
                  </a:lnTo>
                  <a:lnTo>
                    <a:pt x="670" y="424"/>
                  </a:lnTo>
                  <a:lnTo>
                    <a:pt x="624" y="416"/>
                  </a:lnTo>
                  <a:lnTo>
                    <a:pt x="576" y="409"/>
                  </a:lnTo>
                  <a:lnTo>
                    <a:pt x="526" y="399"/>
                  </a:lnTo>
                  <a:lnTo>
                    <a:pt x="475" y="390"/>
                  </a:lnTo>
                  <a:lnTo>
                    <a:pt x="421" y="379"/>
                  </a:lnTo>
                  <a:lnTo>
                    <a:pt x="366" y="366"/>
                  </a:lnTo>
                  <a:lnTo>
                    <a:pt x="308" y="354"/>
                  </a:lnTo>
                  <a:lnTo>
                    <a:pt x="250" y="340"/>
                  </a:lnTo>
                  <a:lnTo>
                    <a:pt x="189" y="324"/>
                  </a:lnTo>
                  <a:lnTo>
                    <a:pt x="128" y="308"/>
                  </a:lnTo>
                  <a:lnTo>
                    <a:pt x="65" y="290"/>
                  </a:lnTo>
                  <a:lnTo>
                    <a:pt x="0" y="271"/>
                  </a:lnTo>
                  <a:lnTo>
                    <a:pt x="0" y="1039"/>
                  </a:lnTo>
                  <a:lnTo>
                    <a:pt x="118" y="1016"/>
                  </a:lnTo>
                  <a:lnTo>
                    <a:pt x="231" y="993"/>
                  </a:lnTo>
                  <a:lnTo>
                    <a:pt x="337" y="969"/>
                  </a:lnTo>
                  <a:lnTo>
                    <a:pt x="434" y="947"/>
                  </a:lnTo>
                  <a:lnTo>
                    <a:pt x="522" y="927"/>
                  </a:lnTo>
                  <a:lnTo>
                    <a:pt x="597" y="909"/>
                  </a:lnTo>
                  <a:lnTo>
                    <a:pt x="630" y="900"/>
                  </a:lnTo>
                  <a:lnTo>
                    <a:pt x="660" y="893"/>
                  </a:lnTo>
                  <a:lnTo>
                    <a:pt x="708" y="880"/>
                  </a:lnTo>
                  <a:lnTo>
                    <a:pt x="739" y="870"/>
                  </a:lnTo>
                  <a:lnTo>
                    <a:pt x="769" y="862"/>
                  </a:lnTo>
                  <a:lnTo>
                    <a:pt x="799" y="852"/>
                  </a:lnTo>
                  <a:lnTo>
                    <a:pt x="830" y="843"/>
                  </a:lnTo>
                  <a:lnTo>
                    <a:pt x="860" y="833"/>
                  </a:lnTo>
                  <a:lnTo>
                    <a:pt x="890" y="822"/>
                  </a:lnTo>
                  <a:lnTo>
                    <a:pt x="947" y="801"/>
                  </a:lnTo>
                  <a:lnTo>
                    <a:pt x="1003" y="780"/>
                  </a:lnTo>
                  <a:lnTo>
                    <a:pt x="1059" y="758"/>
                  </a:lnTo>
                  <a:lnTo>
                    <a:pt x="1112" y="734"/>
                  </a:lnTo>
                  <a:lnTo>
                    <a:pt x="1138" y="722"/>
                  </a:lnTo>
                  <a:lnTo>
                    <a:pt x="1164" y="710"/>
                  </a:lnTo>
                  <a:lnTo>
                    <a:pt x="1214" y="685"/>
                  </a:lnTo>
                  <a:lnTo>
                    <a:pt x="1237" y="673"/>
                  </a:lnTo>
                  <a:lnTo>
                    <a:pt x="1262" y="660"/>
                  </a:lnTo>
                  <a:lnTo>
                    <a:pt x="1285" y="647"/>
                  </a:lnTo>
                  <a:lnTo>
                    <a:pt x="1307" y="633"/>
                  </a:lnTo>
                  <a:lnTo>
                    <a:pt x="1330" y="621"/>
                  </a:lnTo>
                  <a:lnTo>
                    <a:pt x="1351" y="608"/>
                  </a:lnTo>
                  <a:lnTo>
                    <a:pt x="1372" y="594"/>
                  </a:lnTo>
                  <a:lnTo>
                    <a:pt x="1393" y="580"/>
                  </a:lnTo>
                  <a:lnTo>
                    <a:pt x="1414" y="566"/>
                  </a:lnTo>
                  <a:lnTo>
                    <a:pt x="1433" y="554"/>
                  </a:lnTo>
                  <a:lnTo>
                    <a:pt x="1470" y="525"/>
                  </a:lnTo>
                  <a:lnTo>
                    <a:pt x="1505" y="497"/>
                  </a:lnTo>
                  <a:lnTo>
                    <a:pt x="1522" y="483"/>
                  </a:lnTo>
                  <a:lnTo>
                    <a:pt x="1538" y="470"/>
                  </a:lnTo>
                  <a:lnTo>
                    <a:pt x="1553" y="455"/>
                  </a:lnTo>
                  <a:lnTo>
                    <a:pt x="1568" y="441"/>
                  </a:lnTo>
                  <a:lnTo>
                    <a:pt x="1581" y="426"/>
                  </a:lnTo>
                  <a:lnTo>
                    <a:pt x="1595" y="412"/>
                  </a:lnTo>
                  <a:lnTo>
                    <a:pt x="1607" y="397"/>
                  </a:lnTo>
                  <a:lnTo>
                    <a:pt x="1620" y="383"/>
                  </a:lnTo>
                  <a:lnTo>
                    <a:pt x="1630" y="369"/>
                  </a:lnTo>
                  <a:lnTo>
                    <a:pt x="1641" y="355"/>
                  </a:lnTo>
                  <a:lnTo>
                    <a:pt x="1651" y="340"/>
                  </a:lnTo>
                  <a:lnTo>
                    <a:pt x="1660" y="326"/>
                  </a:lnTo>
                  <a:lnTo>
                    <a:pt x="1669" y="311"/>
                  </a:lnTo>
                  <a:lnTo>
                    <a:pt x="1676" y="297"/>
                  </a:lnTo>
                  <a:lnTo>
                    <a:pt x="1682" y="282"/>
                  </a:lnTo>
                  <a:lnTo>
                    <a:pt x="1689" y="269"/>
                  </a:lnTo>
                  <a:lnTo>
                    <a:pt x="1694" y="254"/>
                  </a:lnTo>
                  <a:lnTo>
                    <a:pt x="1698" y="240"/>
                  </a:lnTo>
                  <a:lnTo>
                    <a:pt x="1702" y="226"/>
                  </a:lnTo>
                  <a:lnTo>
                    <a:pt x="1705" y="212"/>
                  </a:lnTo>
                  <a:lnTo>
                    <a:pt x="1706" y="197"/>
                  </a:lnTo>
                  <a:lnTo>
                    <a:pt x="1708" y="184"/>
                  </a:lnTo>
                  <a:lnTo>
                    <a:pt x="1708" y="170"/>
                  </a:lnTo>
                  <a:lnTo>
                    <a:pt x="1707" y="156"/>
                  </a:lnTo>
                  <a:lnTo>
                    <a:pt x="1706" y="142"/>
                  </a:lnTo>
                  <a:lnTo>
                    <a:pt x="1703" y="129"/>
                  </a:lnTo>
                  <a:lnTo>
                    <a:pt x="1699" y="116"/>
                  </a:lnTo>
                  <a:lnTo>
                    <a:pt x="1695" y="102"/>
                  </a:lnTo>
                  <a:lnTo>
                    <a:pt x="1691" y="89"/>
                  </a:lnTo>
                  <a:lnTo>
                    <a:pt x="1685" y="75"/>
                  </a:lnTo>
                  <a:lnTo>
                    <a:pt x="1677" y="62"/>
                  </a:lnTo>
                  <a:lnTo>
                    <a:pt x="1670" y="50"/>
                  </a:lnTo>
                  <a:lnTo>
                    <a:pt x="1660" y="37"/>
                  </a:lnTo>
                  <a:lnTo>
                    <a:pt x="1651" y="24"/>
                  </a:lnTo>
                  <a:lnTo>
                    <a:pt x="1640" y="11"/>
                  </a:lnTo>
                  <a:lnTo>
                    <a:pt x="1629" y="0"/>
                  </a:lnTo>
                  <a:close/>
                </a:path>
              </a:pathLst>
            </a:custGeom>
            <a:solidFill>
              <a:srgbClr val="F3F9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0C55BF30-4FCA-4314-8B5A-F466CA0AA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3175"/>
              <a:ext cx="2709863" cy="2300288"/>
            </a:xfrm>
            <a:custGeom>
              <a:avLst/>
              <a:gdLst>
                <a:gd name="T0" fmla="*/ 0 w 1707"/>
                <a:gd name="T1" fmla="*/ 720 h 1449"/>
                <a:gd name="T2" fmla="*/ 219 w 1707"/>
                <a:gd name="T3" fmla="*/ 1382 h 1449"/>
                <a:gd name="T4" fmla="*/ 376 w 1707"/>
                <a:gd name="T5" fmla="*/ 1345 h 1449"/>
                <a:gd name="T6" fmla="*/ 539 w 1707"/>
                <a:gd name="T7" fmla="*/ 1314 h 1449"/>
                <a:gd name="T8" fmla="*/ 703 w 1707"/>
                <a:gd name="T9" fmla="*/ 1289 h 1449"/>
                <a:gd name="T10" fmla="*/ 865 w 1707"/>
                <a:gd name="T11" fmla="*/ 1273 h 1449"/>
                <a:gd name="T12" fmla="*/ 971 w 1707"/>
                <a:gd name="T13" fmla="*/ 1268 h 1449"/>
                <a:gd name="T14" fmla="*/ 1064 w 1707"/>
                <a:gd name="T15" fmla="*/ 1268 h 1449"/>
                <a:gd name="T16" fmla="*/ 1180 w 1707"/>
                <a:gd name="T17" fmla="*/ 1274 h 1449"/>
                <a:gd name="T18" fmla="*/ 1289 w 1707"/>
                <a:gd name="T19" fmla="*/ 1289 h 1449"/>
                <a:gd name="T20" fmla="*/ 1371 w 1707"/>
                <a:gd name="T21" fmla="*/ 1307 h 1449"/>
                <a:gd name="T22" fmla="*/ 1437 w 1707"/>
                <a:gd name="T23" fmla="*/ 1328 h 1449"/>
                <a:gd name="T24" fmla="*/ 1498 w 1707"/>
                <a:gd name="T25" fmla="*/ 1354 h 1449"/>
                <a:gd name="T26" fmla="*/ 1552 w 1707"/>
                <a:gd name="T27" fmla="*/ 1385 h 1449"/>
                <a:gd name="T28" fmla="*/ 1601 w 1707"/>
                <a:gd name="T29" fmla="*/ 1421 h 1449"/>
                <a:gd name="T30" fmla="*/ 1629 w 1707"/>
                <a:gd name="T31" fmla="*/ 1449 h 1449"/>
                <a:gd name="T32" fmla="*/ 1661 w 1707"/>
                <a:gd name="T33" fmla="*/ 1374 h 1449"/>
                <a:gd name="T34" fmla="*/ 1677 w 1707"/>
                <a:gd name="T35" fmla="*/ 1329 h 1449"/>
                <a:gd name="T36" fmla="*/ 1689 w 1707"/>
                <a:gd name="T37" fmla="*/ 1280 h 1449"/>
                <a:gd name="T38" fmla="*/ 1700 w 1707"/>
                <a:gd name="T39" fmla="*/ 1214 h 1449"/>
                <a:gd name="T40" fmla="*/ 1707 w 1707"/>
                <a:gd name="T41" fmla="*/ 1145 h 1449"/>
                <a:gd name="T42" fmla="*/ 1707 w 1707"/>
                <a:gd name="T43" fmla="*/ 1091 h 1449"/>
                <a:gd name="T44" fmla="*/ 1703 w 1707"/>
                <a:gd name="T45" fmla="*/ 1036 h 1449"/>
                <a:gd name="T46" fmla="*/ 1695 w 1707"/>
                <a:gd name="T47" fmla="*/ 980 h 1449"/>
                <a:gd name="T48" fmla="*/ 1673 w 1707"/>
                <a:gd name="T49" fmla="*/ 876 h 1449"/>
                <a:gd name="T50" fmla="*/ 1647 w 1707"/>
                <a:gd name="T51" fmla="*/ 795 h 1449"/>
                <a:gd name="T52" fmla="*/ 1619 w 1707"/>
                <a:gd name="T53" fmla="*/ 721 h 1449"/>
                <a:gd name="T54" fmla="*/ 1587 w 1707"/>
                <a:gd name="T55" fmla="*/ 653 h 1449"/>
                <a:gd name="T56" fmla="*/ 1552 w 1707"/>
                <a:gd name="T57" fmla="*/ 589 h 1449"/>
                <a:gd name="T58" fmla="*/ 1513 w 1707"/>
                <a:gd name="T59" fmla="*/ 531 h 1449"/>
                <a:gd name="T60" fmla="*/ 1473 w 1707"/>
                <a:gd name="T61" fmla="*/ 478 h 1449"/>
                <a:gd name="T62" fmla="*/ 1416 w 1707"/>
                <a:gd name="T63" fmla="*/ 414 h 1449"/>
                <a:gd name="T64" fmla="*/ 1370 w 1707"/>
                <a:gd name="T65" fmla="*/ 372 h 1449"/>
                <a:gd name="T66" fmla="*/ 1307 w 1707"/>
                <a:gd name="T67" fmla="*/ 321 h 1449"/>
                <a:gd name="T68" fmla="*/ 1258 w 1707"/>
                <a:gd name="T69" fmla="*/ 287 h 1449"/>
                <a:gd name="T70" fmla="*/ 1209 w 1707"/>
                <a:gd name="T71" fmla="*/ 257 h 1449"/>
                <a:gd name="T72" fmla="*/ 1126 w 1707"/>
                <a:gd name="T73" fmla="*/ 214 h 1449"/>
                <a:gd name="T74" fmla="*/ 1043 w 1707"/>
                <a:gd name="T75" fmla="*/ 178 h 1449"/>
                <a:gd name="T76" fmla="*/ 944 w 1707"/>
                <a:gd name="T77" fmla="*/ 143 h 1449"/>
                <a:gd name="T78" fmla="*/ 849 w 1707"/>
                <a:gd name="T79" fmla="*/ 116 h 1449"/>
                <a:gd name="T80" fmla="*/ 705 w 1707"/>
                <a:gd name="T81" fmla="*/ 81 h 1449"/>
                <a:gd name="T82" fmla="*/ 544 w 1707"/>
                <a:gd name="T83" fmla="*/ 48 h 1449"/>
                <a:gd name="T84" fmla="*/ 433 w 1707"/>
                <a:gd name="T85" fmla="*/ 30 h 1449"/>
                <a:gd name="T86" fmla="*/ 308 w 1707"/>
                <a:gd name="T87" fmla="*/ 13 h 1449"/>
                <a:gd name="T88" fmla="*/ 170 w 1707"/>
                <a:gd name="T89" fmla="*/ 0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07" h="1449">
                  <a:moveTo>
                    <a:pt x="170" y="0"/>
                  </a:moveTo>
                  <a:lnTo>
                    <a:pt x="0" y="0"/>
                  </a:lnTo>
                  <a:lnTo>
                    <a:pt x="0" y="720"/>
                  </a:lnTo>
                  <a:lnTo>
                    <a:pt x="0" y="1440"/>
                  </a:lnTo>
                  <a:lnTo>
                    <a:pt x="168" y="1395"/>
                  </a:lnTo>
                  <a:lnTo>
                    <a:pt x="219" y="1382"/>
                  </a:lnTo>
                  <a:lnTo>
                    <a:pt x="270" y="1369"/>
                  </a:lnTo>
                  <a:lnTo>
                    <a:pt x="323" y="1356"/>
                  </a:lnTo>
                  <a:lnTo>
                    <a:pt x="376" y="1345"/>
                  </a:lnTo>
                  <a:lnTo>
                    <a:pt x="430" y="1334"/>
                  </a:lnTo>
                  <a:lnTo>
                    <a:pt x="485" y="1323"/>
                  </a:lnTo>
                  <a:lnTo>
                    <a:pt x="539" y="1314"/>
                  </a:lnTo>
                  <a:lnTo>
                    <a:pt x="593" y="1304"/>
                  </a:lnTo>
                  <a:lnTo>
                    <a:pt x="648" y="1297"/>
                  </a:lnTo>
                  <a:lnTo>
                    <a:pt x="703" y="1289"/>
                  </a:lnTo>
                  <a:lnTo>
                    <a:pt x="758" y="1283"/>
                  </a:lnTo>
                  <a:lnTo>
                    <a:pt x="812" y="1278"/>
                  </a:lnTo>
                  <a:lnTo>
                    <a:pt x="865" y="1273"/>
                  </a:lnTo>
                  <a:lnTo>
                    <a:pt x="919" y="1270"/>
                  </a:lnTo>
                  <a:lnTo>
                    <a:pt x="946" y="1269"/>
                  </a:lnTo>
                  <a:lnTo>
                    <a:pt x="971" y="1268"/>
                  </a:lnTo>
                  <a:lnTo>
                    <a:pt x="998" y="1268"/>
                  </a:lnTo>
                  <a:lnTo>
                    <a:pt x="1023" y="1267"/>
                  </a:lnTo>
                  <a:lnTo>
                    <a:pt x="1064" y="1268"/>
                  </a:lnTo>
                  <a:lnTo>
                    <a:pt x="1103" y="1269"/>
                  </a:lnTo>
                  <a:lnTo>
                    <a:pt x="1141" y="1271"/>
                  </a:lnTo>
                  <a:lnTo>
                    <a:pt x="1180" y="1274"/>
                  </a:lnTo>
                  <a:lnTo>
                    <a:pt x="1217" y="1278"/>
                  </a:lnTo>
                  <a:lnTo>
                    <a:pt x="1254" y="1283"/>
                  </a:lnTo>
                  <a:lnTo>
                    <a:pt x="1289" y="1289"/>
                  </a:lnTo>
                  <a:lnTo>
                    <a:pt x="1324" y="1296"/>
                  </a:lnTo>
                  <a:lnTo>
                    <a:pt x="1348" y="1301"/>
                  </a:lnTo>
                  <a:lnTo>
                    <a:pt x="1371" y="1307"/>
                  </a:lnTo>
                  <a:lnTo>
                    <a:pt x="1393" y="1314"/>
                  </a:lnTo>
                  <a:lnTo>
                    <a:pt x="1416" y="1320"/>
                  </a:lnTo>
                  <a:lnTo>
                    <a:pt x="1437" y="1328"/>
                  </a:lnTo>
                  <a:lnTo>
                    <a:pt x="1457" y="1336"/>
                  </a:lnTo>
                  <a:lnTo>
                    <a:pt x="1477" y="1345"/>
                  </a:lnTo>
                  <a:lnTo>
                    <a:pt x="1498" y="1354"/>
                  </a:lnTo>
                  <a:lnTo>
                    <a:pt x="1517" y="1364"/>
                  </a:lnTo>
                  <a:lnTo>
                    <a:pt x="1535" y="1374"/>
                  </a:lnTo>
                  <a:lnTo>
                    <a:pt x="1552" y="1385"/>
                  </a:lnTo>
                  <a:lnTo>
                    <a:pt x="1569" y="1397"/>
                  </a:lnTo>
                  <a:lnTo>
                    <a:pt x="1586" y="1408"/>
                  </a:lnTo>
                  <a:lnTo>
                    <a:pt x="1601" y="1421"/>
                  </a:lnTo>
                  <a:lnTo>
                    <a:pt x="1608" y="1427"/>
                  </a:lnTo>
                  <a:lnTo>
                    <a:pt x="1615" y="1435"/>
                  </a:lnTo>
                  <a:lnTo>
                    <a:pt x="1629" y="1449"/>
                  </a:lnTo>
                  <a:lnTo>
                    <a:pt x="1643" y="1420"/>
                  </a:lnTo>
                  <a:lnTo>
                    <a:pt x="1656" y="1390"/>
                  </a:lnTo>
                  <a:lnTo>
                    <a:pt x="1661" y="1374"/>
                  </a:lnTo>
                  <a:lnTo>
                    <a:pt x="1666" y="1359"/>
                  </a:lnTo>
                  <a:lnTo>
                    <a:pt x="1672" y="1343"/>
                  </a:lnTo>
                  <a:lnTo>
                    <a:pt x="1677" y="1329"/>
                  </a:lnTo>
                  <a:lnTo>
                    <a:pt x="1681" y="1313"/>
                  </a:lnTo>
                  <a:lnTo>
                    <a:pt x="1686" y="1297"/>
                  </a:lnTo>
                  <a:lnTo>
                    <a:pt x="1689" y="1280"/>
                  </a:lnTo>
                  <a:lnTo>
                    <a:pt x="1693" y="1264"/>
                  </a:lnTo>
                  <a:lnTo>
                    <a:pt x="1698" y="1231"/>
                  </a:lnTo>
                  <a:lnTo>
                    <a:pt x="1700" y="1214"/>
                  </a:lnTo>
                  <a:lnTo>
                    <a:pt x="1703" y="1197"/>
                  </a:lnTo>
                  <a:lnTo>
                    <a:pt x="1706" y="1162"/>
                  </a:lnTo>
                  <a:lnTo>
                    <a:pt x="1707" y="1145"/>
                  </a:lnTo>
                  <a:lnTo>
                    <a:pt x="1707" y="1127"/>
                  </a:lnTo>
                  <a:lnTo>
                    <a:pt x="1707" y="1109"/>
                  </a:lnTo>
                  <a:lnTo>
                    <a:pt x="1707" y="1091"/>
                  </a:lnTo>
                  <a:lnTo>
                    <a:pt x="1706" y="1072"/>
                  </a:lnTo>
                  <a:lnTo>
                    <a:pt x="1705" y="1054"/>
                  </a:lnTo>
                  <a:lnTo>
                    <a:pt x="1703" y="1036"/>
                  </a:lnTo>
                  <a:lnTo>
                    <a:pt x="1700" y="1017"/>
                  </a:lnTo>
                  <a:lnTo>
                    <a:pt x="1698" y="999"/>
                  </a:lnTo>
                  <a:lnTo>
                    <a:pt x="1695" y="980"/>
                  </a:lnTo>
                  <a:lnTo>
                    <a:pt x="1689" y="942"/>
                  </a:lnTo>
                  <a:lnTo>
                    <a:pt x="1679" y="903"/>
                  </a:lnTo>
                  <a:lnTo>
                    <a:pt x="1673" y="876"/>
                  </a:lnTo>
                  <a:lnTo>
                    <a:pt x="1664" y="848"/>
                  </a:lnTo>
                  <a:lnTo>
                    <a:pt x="1656" y="822"/>
                  </a:lnTo>
                  <a:lnTo>
                    <a:pt x="1647" y="795"/>
                  </a:lnTo>
                  <a:lnTo>
                    <a:pt x="1639" y="769"/>
                  </a:lnTo>
                  <a:lnTo>
                    <a:pt x="1629" y="745"/>
                  </a:lnTo>
                  <a:lnTo>
                    <a:pt x="1619" y="721"/>
                  </a:lnTo>
                  <a:lnTo>
                    <a:pt x="1609" y="697"/>
                  </a:lnTo>
                  <a:lnTo>
                    <a:pt x="1598" y="675"/>
                  </a:lnTo>
                  <a:lnTo>
                    <a:pt x="1587" y="653"/>
                  </a:lnTo>
                  <a:lnTo>
                    <a:pt x="1575" y="630"/>
                  </a:lnTo>
                  <a:lnTo>
                    <a:pt x="1563" y="610"/>
                  </a:lnTo>
                  <a:lnTo>
                    <a:pt x="1552" y="589"/>
                  </a:lnTo>
                  <a:lnTo>
                    <a:pt x="1539" y="570"/>
                  </a:lnTo>
                  <a:lnTo>
                    <a:pt x="1527" y="549"/>
                  </a:lnTo>
                  <a:lnTo>
                    <a:pt x="1513" y="531"/>
                  </a:lnTo>
                  <a:lnTo>
                    <a:pt x="1501" y="513"/>
                  </a:lnTo>
                  <a:lnTo>
                    <a:pt x="1487" y="495"/>
                  </a:lnTo>
                  <a:lnTo>
                    <a:pt x="1473" y="478"/>
                  </a:lnTo>
                  <a:lnTo>
                    <a:pt x="1459" y="461"/>
                  </a:lnTo>
                  <a:lnTo>
                    <a:pt x="1431" y="429"/>
                  </a:lnTo>
                  <a:lnTo>
                    <a:pt x="1416" y="414"/>
                  </a:lnTo>
                  <a:lnTo>
                    <a:pt x="1401" y="400"/>
                  </a:lnTo>
                  <a:lnTo>
                    <a:pt x="1386" y="386"/>
                  </a:lnTo>
                  <a:lnTo>
                    <a:pt x="1370" y="372"/>
                  </a:lnTo>
                  <a:lnTo>
                    <a:pt x="1339" y="345"/>
                  </a:lnTo>
                  <a:lnTo>
                    <a:pt x="1323" y="333"/>
                  </a:lnTo>
                  <a:lnTo>
                    <a:pt x="1307" y="321"/>
                  </a:lnTo>
                  <a:lnTo>
                    <a:pt x="1291" y="309"/>
                  </a:lnTo>
                  <a:lnTo>
                    <a:pt x="1275" y="299"/>
                  </a:lnTo>
                  <a:lnTo>
                    <a:pt x="1258" y="287"/>
                  </a:lnTo>
                  <a:lnTo>
                    <a:pt x="1242" y="277"/>
                  </a:lnTo>
                  <a:lnTo>
                    <a:pt x="1226" y="267"/>
                  </a:lnTo>
                  <a:lnTo>
                    <a:pt x="1209" y="257"/>
                  </a:lnTo>
                  <a:lnTo>
                    <a:pt x="1177" y="239"/>
                  </a:lnTo>
                  <a:lnTo>
                    <a:pt x="1143" y="222"/>
                  </a:lnTo>
                  <a:lnTo>
                    <a:pt x="1126" y="214"/>
                  </a:lnTo>
                  <a:lnTo>
                    <a:pt x="1110" y="206"/>
                  </a:lnTo>
                  <a:lnTo>
                    <a:pt x="1076" y="191"/>
                  </a:lnTo>
                  <a:lnTo>
                    <a:pt x="1043" y="178"/>
                  </a:lnTo>
                  <a:lnTo>
                    <a:pt x="1009" y="166"/>
                  </a:lnTo>
                  <a:lnTo>
                    <a:pt x="976" y="154"/>
                  </a:lnTo>
                  <a:lnTo>
                    <a:pt x="944" y="143"/>
                  </a:lnTo>
                  <a:lnTo>
                    <a:pt x="911" y="134"/>
                  </a:lnTo>
                  <a:lnTo>
                    <a:pt x="880" y="124"/>
                  </a:lnTo>
                  <a:lnTo>
                    <a:pt x="849" y="116"/>
                  </a:lnTo>
                  <a:lnTo>
                    <a:pt x="818" y="108"/>
                  </a:lnTo>
                  <a:lnTo>
                    <a:pt x="761" y="94"/>
                  </a:lnTo>
                  <a:lnTo>
                    <a:pt x="705" y="81"/>
                  </a:lnTo>
                  <a:lnTo>
                    <a:pt x="644" y="68"/>
                  </a:lnTo>
                  <a:lnTo>
                    <a:pt x="579" y="54"/>
                  </a:lnTo>
                  <a:lnTo>
                    <a:pt x="544" y="48"/>
                  </a:lnTo>
                  <a:lnTo>
                    <a:pt x="508" y="41"/>
                  </a:lnTo>
                  <a:lnTo>
                    <a:pt x="471" y="35"/>
                  </a:lnTo>
                  <a:lnTo>
                    <a:pt x="433" y="30"/>
                  </a:lnTo>
                  <a:lnTo>
                    <a:pt x="392" y="23"/>
                  </a:lnTo>
                  <a:lnTo>
                    <a:pt x="351" y="18"/>
                  </a:lnTo>
                  <a:lnTo>
                    <a:pt x="308" y="13"/>
                  </a:lnTo>
                  <a:lnTo>
                    <a:pt x="264" y="8"/>
                  </a:lnTo>
                  <a:lnTo>
                    <a:pt x="218" y="4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D6E1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058FDEC6-DA06-4AF3-AC98-46F1D59ED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008188"/>
              <a:ext cx="2586038" cy="995363"/>
            </a:xfrm>
            <a:custGeom>
              <a:avLst/>
              <a:gdLst>
                <a:gd name="T0" fmla="*/ 1064 w 1629"/>
                <a:gd name="T1" fmla="*/ 1 h 627"/>
                <a:gd name="T2" fmla="*/ 1141 w 1629"/>
                <a:gd name="T3" fmla="*/ 4 h 627"/>
                <a:gd name="T4" fmla="*/ 1217 w 1629"/>
                <a:gd name="T5" fmla="*/ 11 h 627"/>
                <a:gd name="T6" fmla="*/ 1289 w 1629"/>
                <a:gd name="T7" fmla="*/ 22 h 627"/>
                <a:gd name="T8" fmla="*/ 1348 w 1629"/>
                <a:gd name="T9" fmla="*/ 34 h 627"/>
                <a:gd name="T10" fmla="*/ 1393 w 1629"/>
                <a:gd name="T11" fmla="*/ 47 h 627"/>
                <a:gd name="T12" fmla="*/ 1437 w 1629"/>
                <a:gd name="T13" fmla="*/ 61 h 627"/>
                <a:gd name="T14" fmla="*/ 1477 w 1629"/>
                <a:gd name="T15" fmla="*/ 78 h 627"/>
                <a:gd name="T16" fmla="*/ 1517 w 1629"/>
                <a:gd name="T17" fmla="*/ 97 h 627"/>
                <a:gd name="T18" fmla="*/ 1552 w 1629"/>
                <a:gd name="T19" fmla="*/ 118 h 627"/>
                <a:gd name="T20" fmla="*/ 1586 w 1629"/>
                <a:gd name="T21" fmla="*/ 141 h 627"/>
                <a:gd name="T22" fmla="*/ 1608 w 1629"/>
                <a:gd name="T23" fmla="*/ 160 h 627"/>
                <a:gd name="T24" fmla="*/ 1629 w 1629"/>
                <a:gd name="T25" fmla="*/ 182 h 627"/>
                <a:gd name="T26" fmla="*/ 1604 w 1629"/>
                <a:gd name="T27" fmla="*/ 230 h 627"/>
                <a:gd name="T28" fmla="*/ 1574 w 1629"/>
                <a:gd name="T29" fmla="*/ 276 h 627"/>
                <a:gd name="T30" fmla="*/ 1557 w 1629"/>
                <a:gd name="T31" fmla="*/ 299 h 627"/>
                <a:gd name="T32" fmla="*/ 1523 w 1629"/>
                <a:gd name="T33" fmla="*/ 341 h 627"/>
                <a:gd name="T34" fmla="*/ 1495 w 1629"/>
                <a:gd name="T35" fmla="*/ 372 h 627"/>
                <a:gd name="T36" fmla="*/ 1466 w 1629"/>
                <a:gd name="T37" fmla="*/ 401 h 627"/>
                <a:gd name="T38" fmla="*/ 1445 w 1629"/>
                <a:gd name="T39" fmla="*/ 419 h 627"/>
                <a:gd name="T40" fmla="*/ 1403 w 1629"/>
                <a:gd name="T41" fmla="*/ 454 h 627"/>
                <a:gd name="T42" fmla="*/ 1358 w 1629"/>
                <a:gd name="T43" fmla="*/ 486 h 627"/>
                <a:gd name="T44" fmla="*/ 1312 w 1629"/>
                <a:gd name="T45" fmla="*/ 514 h 627"/>
                <a:gd name="T46" fmla="*/ 1264 w 1629"/>
                <a:gd name="T47" fmla="*/ 540 h 627"/>
                <a:gd name="T48" fmla="*/ 1214 w 1629"/>
                <a:gd name="T49" fmla="*/ 562 h 627"/>
                <a:gd name="T50" fmla="*/ 1163 w 1629"/>
                <a:gd name="T51" fmla="*/ 582 h 627"/>
                <a:gd name="T52" fmla="*/ 1111 w 1629"/>
                <a:gd name="T53" fmla="*/ 598 h 627"/>
                <a:gd name="T54" fmla="*/ 1057 w 1629"/>
                <a:gd name="T55" fmla="*/ 611 h 627"/>
                <a:gd name="T56" fmla="*/ 1004 w 1629"/>
                <a:gd name="T57" fmla="*/ 620 h 627"/>
                <a:gd name="T58" fmla="*/ 950 w 1629"/>
                <a:gd name="T59" fmla="*/ 625 h 627"/>
                <a:gd name="T60" fmla="*/ 896 w 1629"/>
                <a:gd name="T61" fmla="*/ 627 h 627"/>
                <a:gd name="T62" fmla="*/ 829 w 1629"/>
                <a:gd name="T63" fmla="*/ 625 h 627"/>
                <a:gd name="T64" fmla="*/ 755 w 1629"/>
                <a:gd name="T65" fmla="*/ 616 h 627"/>
                <a:gd name="T66" fmla="*/ 670 w 1629"/>
                <a:gd name="T67" fmla="*/ 606 h 627"/>
                <a:gd name="T68" fmla="*/ 576 w 1629"/>
                <a:gd name="T69" fmla="*/ 591 h 627"/>
                <a:gd name="T70" fmla="*/ 475 w 1629"/>
                <a:gd name="T71" fmla="*/ 572 h 627"/>
                <a:gd name="T72" fmla="*/ 366 w 1629"/>
                <a:gd name="T73" fmla="*/ 548 h 627"/>
                <a:gd name="T74" fmla="*/ 250 w 1629"/>
                <a:gd name="T75" fmla="*/ 522 h 627"/>
                <a:gd name="T76" fmla="*/ 128 w 1629"/>
                <a:gd name="T77" fmla="*/ 490 h 627"/>
                <a:gd name="T78" fmla="*/ 0 w 1629"/>
                <a:gd name="T79" fmla="*/ 453 h 627"/>
                <a:gd name="T80" fmla="*/ 0 w 1629"/>
                <a:gd name="T81" fmla="*/ 173 h 627"/>
                <a:gd name="T82" fmla="*/ 219 w 1629"/>
                <a:gd name="T83" fmla="*/ 115 h 627"/>
                <a:gd name="T84" fmla="*/ 323 w 1629"/>
                <a:gd name="T85" fmla="*/ 89 h 627"/>
                <a:gd name="T86" fmla="*/ 430 w 1629"/>
                <a:gd name="T87" fmla="*/ 67 h 627"/>
                <a:gd name="T88" fmla="*/ 539 w 1629"/>
                <a:gd name="T89" fmla="*/ 47 h 627"/>
                <a:gd name="T90" fmla="*/ 648 w 1629"/>
                <a:gd name="T91" fmla="*/ 30 h 627"/>
                <a:gd name="T92" fmla="*/ 758 w 1629"/>
                <a:gd name="T93" fmla="*/ 16 h 627"/>
                <a:gd name="T94" fmla="*/ 865 w 1629"/>
                <a:gd name="T95" fmla="*/ 6 h 627"/>
                <a:gd name="T96" fmla="*/ 946 w 1629"/>
                <a:gd name="T97" fmla="*/ 2 h 627"/>
                <a:gd name="T98" fmla="*/ 998 w 1629"/>
                <a:gd name="T99" fmla="*/ 1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29" h="627">
                  <a:moveTo>
                    <a:pt x="1023" y="0"/>
                  </a:moveTo>
                  <a:lnTo>
                    <a:pt x="1064" y="1"/>
                  </a:lnTo>
                  <a:lnTo>
                    <a:pt x="1103" y="2"/>
                  </a:lnTo>
                  <a:lnTo>
                    <a:pt x="1141" y="4"/>
                  </a:lnTo>
                  <a:lnTo>
                    <a:pt x="1180" y="7"/>
                  </a:lnTo>
                  <a:lnTo>
                    <a:pt x="1217" y="11"/>
                  </a:lnTo>
                  <a:lnTo>
                    <a:pt x="1254" y="16"/>
                  </a:lnTo>
                  <a:lnTo>
                    <a:pt x="1289" y="22"/>
                  </a:lnTo>
                  <a:lnTo>
                    <a:pt x="1324" y="29"/>
                  </a:lnTo>
                  <a:lnTo>
                    <a:pt x="1348" y="34"/>
                  </a:lnTo>
                  <a:lnTo>
                    <a:pt x="1371" y="40"/>
                  </a:lnTo>
                  <a:lnTo>
                    <a:pt x="1393" y="47"/>
                  </a:lnTo>
                  <a:lnTo>
                    <a:pt x="1416" y="53"/>
                  </a:lnTo>
                  <a:lnTo>
                    <a:pt x="1437" y="61"/>
                  </a:lnTo>
                  <a:lnTo>
                    <a:pt x="1457" y="69"/>
                  </a:lnTo>
                  <a:lnTo>
                    <a:pt x="1477" y="78"/>
                  </a:lnTo>
                  <a:lnTo>
                    <a:pt x="1498" y="87"/>
                  </a:lnTo>
                  <a:lnTo>
                    <a:pt x="1517" y="97"/>
                  </a:lnTo>
                  <a:lnTo>
                    <a:pt x="1535" y="107"/>
                  </a:lnTo>
                  <a:lnTo>
                    <a:pt x="1552" y="118"/>
                  </a:lnTo>
                  <a:lnTo>
                    <a:pt x="1569" y="130"/>
                  </a:lnTo>
                  <a:lnTo>
                    <a:pt x="1586" y="141"/>
                  </a:lnTo>
                  <a:lnTo>
                    <a:pt x="1601" y="154"/>
                  </a:lnTo>
                  <a:lnTo>
                    <a:pt x="1608" y="160"/>
                  </a:lnTo>
                  <a:lnTo>
                    <a:pt x="1615" y="168"/>
                  </a:lnTo>
                  <a:lnTo>
                    <a:pt x="1629" y="182"/>
                  </a:lnTo>
                  <a:lnTo>
                    <a:pt x="1618" y="205"/>
                  </a:lnTo>
                  <a:lnTo>
                    <a:pt x="1604" y="230"/>
                  </a:lnTo>
                  <a:lnTo>
                    <a:pt x="1589" y="253"/>
                  </a:lnTo>
                  <a:lnTo>
                    <a:pt x="1574" y="276"/>
                  </a:lnTo>
                  <a:lnTo>
                    <a:pt x="1566" y="287"/>
                  </a:lnTo>
                  <a:lnTo>
                    <a:pt x="1557" y="299"/>
                  </a:lnTo>
                  <a:lnTo>
                    <a:pt x="1541" y="320"/>
                  </a:lnTo>
                  <a:lnTo>
                    <a:pt x="1523" y="341"/>
                  </a:lnTo>
                  <a:lnTo>
                    <a:pt x="1505" y="361"/>
                  </a:lnTo>
                  <a:lnTo>
                    <a:pt x="1495" y="372"/>
                  </a:lnTo>
                  <a:lnTo>
                    <a:pt x="1486" y="382"/>
                  </a:lnTo>
                  <a:lnTo>
                    <a:pt x="1466" y="401"/>
                  </a:lnTo>
                  <a:lnTo>
                    <a:pt x="1456" y="410"/>
                  </a:lnTo>
                  <a:lnTo>
                    <a:pt x="1445" y="419"/>
                  </a:lnTo>
                  <a:lnTo>
                    <a:pt x="1424" y="437"/>
                  </a:lnTo>
                  <a:lnTo>
                    <a:pt x="1403" y="454"/>
                  </a:lnTo>
                  <a:lnTo>
                    <a:pt x="1381" y="470"/>
                  </a:lnTo>
                  <a:lnTo>
                    <a:pt x="1358" y="486"/>
                  </a:lnTo>
                  <a:lnTo>
                    <a:pt x="1335" y="501"/>
                  </a:lnTo>
                  <a:lnTo>
                    <a:pt x="1312" y="514"/>
                  </a:lnTo>
                  <a:lnTo>
                    <a:pt x="1288" y="527"/>
                  </a:lnTo>
                  <a:lnTo>
                    <a:pt x="1264" y="540"/>
                  </a:lnTo>
                  <a:lnTo>
                    <a:pt x="1239" y="552"/>
                  </a:lnTo>
                  <a:lnTo>
                    <a:pt x="1214" y="562"/>
                  </a:lnTo>
                  <a:lnTo>
                    <a:pt x="1188" y="573"/>
                  </a:lnTo>
                  <a:lnTo>
                    <a:pt x="1163" y="582"/>
                  </a:lnTo>
                  <a:lnTo>
                    <a:pt x="1137" y="591"/>
                  </a:lnTo>
                  <a:lnTo>
                    <a:pt x="1111" y="598"/>
                  </a:lnTo>
                  <a:lnTo>
                    <a:pt x="1084" y="605"/>
                  </a:lnTo>
                  <a:lnTo>
                    <a:pt x="1057" y="611"/>
                  </a:lnTo>
                  <a:lnTo>
                    <a:pt x="1031" y="615"/>
                  </a:lnTo>
                  <a:lnTo>
                    <a:pt x="1004" y="620"/>
                  </a:lnTo>
                  <a:lnTo>
                    <a:pt x="977" y="623"/>
                  </a:lnTo>
                  <a:lnTo>
                    <a:pt x="950" y="625"/>
                  </a:lnTo>
                  <a:lnTo>
                    <a:pt x="924" y="627"/>
                  </a:lnTo>
                  <a:lnTo>
                    <a:pt x="896" y="627"/>
                  </a:lnTo>
                  <a:lnTo>
                    <a:pt x="863" y="627"/>
                  </a:lnTo>
                  <a:lnTo>
                    <a:pt x="829" y="625"/>
                  </a:lnTo>
                  <a:lnTo>
                    <a:pt x="793" y="621"/>
                  </a:lnTo>
                  <a:lnTo>
                    <a:pt x="755" y="616"/>
                  </a:lnTo>
                  <a:lnTo>
                    <a:pt x="713" y="611"/>
                  </a:lnTo>
                  <a:lnTo>
                    <a:pt x="670" y="606"/>
                  </a:lnTo>
                  <a:lnTo>
                    <a:pt x="624" y="598"/>
                  </a:lnTo>
                  <a:lnTo>
                    <a:pt x="576" y="591"/>
                  </a:lnTo>
                  <a:lnTo>
                    <a:pt x="526" y="581"/>
                  </a:lnTo>
                  <a:lnTo>
                    <a:pt x="475" y="572"/>
                  </a:lnTo>
                  <a:lnTo>
                    <a:pt x="421" y="561"/>
                  </a:lnTo>
                  <a:lnTo>
                    <a:pt x="366" y="548"/>
                  </a:lnTo>
                  <a:lnTo>
                    <a:pt x="308" y="536"/>
                  </a:lnTo>
                  <a:lnTo>
                    <a:pt x="250" y="522"/>
                  </a:lnTo>
                  <a:lnTo>
                    <a:pt x="189" y="506"/>
                  </a:lnTo>
                  <a:lnTo>
                    <a:pt x="128" y="490"/>
                  </a:lnTo>
                  <a:lnTo>
                    <a:pt x="65" y="472"/>
                  </a:lnTo>
                  <a:lnTo>
                    <a:pt x="0" y="453"/>
                  </a:lnTo>
                  <a:lnTo>
                    <a:pt x="0" y="273"/>
                  </a:lnTo>
                  <a:lnTo>
                    <a:pt x="0" y="173"/>
                  </a:lnTo>
                  <a:lnTo>
                    <a:pt x="168" y="128"/>
                  </a:lnTo>
                  <a:lnTo>
                    <a:pt x="219" y="115"/>
                  </a:lnTo>
                  <a:lnTo>
                    <a:pt x="270" y="102"/>
                  </a:lnTo>
                  <a:lnTo>
                    <a:pt x="323" y="89"/>
                  </a:lnTo>
                  <a:lnTo>
                    <a:pt x="376" y="78"/>
                  </a:lnTo>
                  <a:lnTo>
                    <a:pt x="430" y="67"/>
                  </a:lnTo>
                  <a:lnTo>
                    <a:pt x="485" y="56"/>
                  </a:lnTo>
                  <a:lnTo>
                    <a:pt x="539" y="47"/>
                  </a:lnTo>
                  <a:lnTo>
                    <a:pt x="593" y="37"/>
                  </a:lnTo>
                  <a:lnTo>
                    <a:pt x="648" y="30"/>
                  </a:lnTo>
                  <a:lnTo>
                    <a:pt x="703" y="22"/>
                  </a:lnTo>
                  <a:lnTo>
                    <a:pt x="758" y="16"/>
                  </a:lnTo>
                  <a:lnTo>
                    <a:pt x="812" y="11"/>
                  </a:lnTo>
                  <a:lnTo>
                    <a:pt x="865" y="6"/>
                  </a:lnTo>
                  <a:lnTo>
                    <a:pt x="919" y="3"/>
                  </a:lnTo>
                  <a:lnTo>
                    <a:pt x="946" y="2"/>
                  </a:lnTo>
                  <a:lnTo>
                    <a:pt x="971" y="1"/>
                  </a:lnTo>
                  <a:lnTo>
                    <a:pt x="998" y="1"/>
                  </a:lnTo>
                  <a:lnTo>
                    <a:pt x="1023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564904"/>
            <a:ext cx="8207375" cy="1728192"/>
          </a:xfrm>
        </p:spPr>
        <p:txBody>
          <a:bodyPr anchor="ctr" anchorCtr="0"/>
          <a:lstStyle>
            <a:lvl1pPr algn="ctr">
              <a:defRPr sz="4000" b="1" cap="none" baseline="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599" y="548680"/>
            <a:ext cx="4870089" cy="936000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DC0E1EDF-FA5A-496C-B8DA-6365962399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BD26D6E5-E51C-4E6C-9A19-6750E32424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Energiatõhusa ehitamise parima praktika alused</a:t>
            </a:r>
            <a:endParaRPr lang="fi-FI" dirty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962B3CBE-DD10-4F7C-AF9B-D3762F158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3962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9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9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64181F4-908C-4E12-A8AE-CB1952FD11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9CE9C56-984B-4A52-922F-3E1B7E375A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Energiatõhusa ehitamise parima praktika alused</a:t>
            </a:r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D87BC5F-FC6E-48AD-8140-ADA9AD7A84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769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3237"/>
            <a:ext cx="4040188" cy="503238"/>
          </a:xfrm>
        </p:spPr>
        <p:txBody>
          <a:bodyPr anchor="t" anchorCtr="0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76475"/>
            <a:ext cx="4040188" cy="35290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3237"/>
            <a:ext cx="4041775" cy="503238"/>
          </a:xfrm>
        </p:spPr>
        <p:txBody>
          <a:bodyPr anchor="t" anchorCtr="0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6475"/>
            <a:ext cx="4041775" cy="35290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41CCB3E-0118-45FD-BB8A-A7B5321B58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8B583DD-1F7B-4873-8DD3-4A081F6E6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Energiatõhusa ehitamise parima praktika alused</a:t>
            </a:r>
            <a:endParaRPr lang="fi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7CF9A67-7BD7-4836-AD0B-31F411162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6137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htoehto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3239"/>
            <a:ext cx="8218488" cy="4032250"/>
          </a:xfrm>
        </p:spPr>
        <p:txBody>
          <a:bodyPr/>
          <a:lstStyle>
            <a:lvl1pPr marL="0" indent="0">
              <a:buFontTx/>
              <a:buNone/>
              <a:defRPr sz="2800" b="1"/>
            </a:lvl1pPr>
            <a:lvl2pPr marL="266700" indent="-266700">
              <a:defRPr sz="2400"/>
            </a:lvl2pPr>
            <a:lvl3pPr marL="539750" indent="-273050">
              <a:defRPr sz="2000"/>
            </a:lvl3pPr>
            <a:lvl4pPr marL="806450" indent="-266700">
              <a:defRPr sz="1800"/>
            </a:lvl4pPr>
            <a:lvl5pPr marL="1071563" indent="-265113"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8D5815C-C552-4E7B-8A83-6F40A1D726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2C2324B-AC2D-417E-A64A-FE6CF5FEA2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Energiatõhusa ehitamise parima praktika alused</a:t>
            </a:r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3DEB30C-4890-4ED6-9252-B9A27BB99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98111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0112" y="1773239"/>
            <a:ext cx="3106687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8313" y="1773238"/>
            <a:ext cx="4895775" cy="40322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4700147-F29A-4B61-BD96-4E3B4942BDE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BD9C986-707B-46E8-B856-EF39D688D3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Energiatõhusa ehitamise parima praktika alused</a:t>
            </a:r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27A4F35-CC0E-4D72-8B02-E25EBAC1CD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5118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A36BC-2C14-4F0F-BD7D-3C80F2FD15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EF67C-CB27-4B61-AE97-C118D66634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Energiatõhusa ehitamise parima praktika alused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DD66A-87FB-480F-8397-E755A2678C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6028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3175"/>
            <a:ext cx="2711450" cy="6861176"/>
            <a:chOff x="0" y="-3175"/>
            <a:chExt cx="2711450" cy="6861176"/>
          </a:xfrm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0" y="3976688"/>
              <a:ext cx="1890713" cy="2881313"/>
            </a:xfrm>
            <a:custGeom>
              <a:avLst/>
              <a:gdLst>
                <a:gd name="T0" fmla="*/ 778 w 1191"/>
                <a:gd name="T1" fmla="*/ 0 h 1815"/>
                <a:gd name="T2" fmla="*/ 732 w 1191"/>
                <a:gd name="T3" fmla="*/ 4 h 1815"/>
                <a:gd name="T4" fmla="*/ 686 w 1191"/>
                <a:gd name="T5" fmla="*/ 11 h 1815"/>
                <a:gd name="T6" fmla="*/ 638 w 1191"/>
                <a:gd name="T7" fmla="*/ 21 h 1815"/>
                <a:gd name="T8" fmla="*/ 589 w 1191"/>
                <a:gd name="T9" fmla="*/ 33 h 1815"/>
                <a:gd name="T10" fmla="*/ 540 w 1191"/>
                <a:gd name="T11" fmla="*/ 50 h 1815"/>
                <a:gd name="T12" fmla="*/ 490 w 1191"/>
                <a:gd name="T13" fmla="*/ 71 h 1815"/>
                <a:gd name="T14" fmla="*/ 439 w 1191"/>
                <a:gd name="T15" fmla="*/ 94 h 1815"/>
                <a:gd name="T16" fmla="*/ 388 w 1191"/>
                <a:gd name="T17" fmla="*/ 122 h 1815"/>
                <a:gd name="T18" fmla="*/ 337 w 1191"/>
                <a:gd name="T19" fmla="*/ 152 h 1815"/>
                <a:gd name="T20" fmla="*/ 285 w 1191"/>
                <a:gd name="T21" fmla="*/ 186 h 1815"/>
                <a:gd name="T22" fmla="*/ 234 w 1191"/>
                <a:gd name="T23" fmla="*/ 225 h 1815"/>
                <a:gd name="T24" fmla="*/ 182 w 1191"/>
                <a:gd name="T25" fmla="*/ 266 h 1815"/>
                <a:gd name="T26" fmla="*/ 130 w 1191"/>
                <a:gd name="T27" fmla="*/ 311 h 1815"/>
                <a:gd name="T28" fmla="*/ 78 w 1191"/>
                <a:gd name="T29" fmla="*/ 361 h 1815"/>
                <a:gd name="T30" fmla="*/ 26 w 1191"/>
                <a:gd name="T31" fmla="*/ 413 h 1815"/>
                <a:gd name="T32" fmla="*/ 0 w 1191"/>
                <a:gd name="T33" fmla="*/ 1128 h 1815"/>
                <a:gd name="T34" fmla="*/ 33 w 1191"/>
                <a:gd name="T35" fmla="*/ 1815 h 1815"/>
                <a:gd name="T36" fmla="*/ 97 w 1191"/>
                <a:gd name="T37" fmla="*/ 1765 h 1815"/>
                <a:gd name="T38" fmla="*/ 135 w 1191"/>
                <a:gd name="T39" fmla="*/ 1733 h 1815"/>
                <a:gd name="T40" fmla="*/ 177 w 1191"/>
                <a:gd name="T41" fmla="*/ 1694 h 1815"/>
                <a:gd name="T42" fmla="*/ 226 w 1191"/>
                <a:gd name="T43" fmla="*/ 1647 h 1815"/>
                <a:gd name="T44" fmla="*/ 278 w 1191"/>
                <a:gd name="T45" fmla="*/ 1595 h 1815"/>
                <a:gd name="T46" fmla="*/ 392 w 1191"/>
                <a:gd name="T47" fmla="*/ 1476 h 1815"/>
                <a:gd name="T48" fmla="*/ 513 w 1191"/>
                <a:gd name="T49" fmla="*/ 1343 h 1815"/>
                <a:gd name="T50" fmla="*/ 634 w 1191"/>
                <a:gd name="T51" fmla="*/ 1206 h 1815"/>
                <a:gd name="T52" fmla="*/ 750 w 1191"/>
                <a:gd name="T53" fmla="*/ 1070 h 1815"/>
                <a:gd name="T54" fmla="*/ 852 w 1191"/>
                <a:gd name="T55" fmla="*/ 944 h 1815"/>
                <a:gd name="T56" fmla="*/ 897 w 1191"/>
                <a:gd name="T57" fmla="*/ 887 h 1815"/>
                <a:gd name="T58" fmla="*/ 971 w 1191"/>
                <a:gd name="T59" fmla="*/ 785 h 1815"/>
                <a:gd name="T60" fmla="*/ 1025 w 1191"/>
                <a:gd name="T61" fmla="*/ 707 h 1815"/>
                <a:gd name="T62" fmla="*/ 1057 w 1191"/>
                <a:gd name="T63" fmla="*/ 654 h 1815"/>
                <a:gd name="T64" fmla="*/ 1089 w 1191"/>
                <a:gd name="T65" fmla="*/ 601 h 1815"/>
                <a:gd name="T66" fmla="*/ 1118 w 1191"/>
                <a:gd name="T67" fmla="*/ 548 h 1815"/>
                <a:gd name="T68" fmla="*/ 1143 w 1191"/>
                <a:gd name="T69" fmla="*/ 494 h 1815"/>
                <a:gd name="T70" fmla="*/ 1163 w 1191"/>
                <a:gd name="T71" fmla="*/ 442 h 1815"/>
                <a:gd name="T72" fmla="*/ 1179 w 1191"/>
                <a:gd name="T73" fmla="*/ 390 h 1815"/>
                <a:gd name="T74" fmla="*/ 1188 w 1191"/>
                <a:gd name="T75" fmla="*/ 340 h 1815"/>
                <a:gd name="T76" fmla="*/ 1191 w 1191"/>
                <a:gd name="T77" fmla="*/ 291 h 1815"/>
                <a:gd name="T78" fmla="*/ 1190 w 1191"/>
                <a:gd name="T79" fmla="*/ 256 h 1815"/>
                <a:gd name="T80" fmla="*/ 1186 w 1191"/>
                <a:gd name="T81" fmla="*/ 233 h 1815"/>
                <a:gd name="T82" fmla="*/ 1181 w 1191"/>
                <a:gd name="T83" fmla="*/ 211 h 1815"/>
                <a:gd name="T84" fmla="*/ 1172 w 1191"/>
                <a:gd name="T85" fmla="*/ 190 h 1815"/>
                <a:gd name="T86" fmla="*/ 1163 w 1191"/>
                <a:gd name="T87" fmla="*/ 168 h 1815"/>
                <a:gd name="T88" fmla="*/ 1150 w 1191"/>
                <a:gd name="T89" fmla="*/ 149 h 1815"/>
                <a:gd name="T90" fmla="*/ 1135 w 1191"/>
                <a:gd name="T91" fmla="*/ 130 h 1815"/>
                <a:gd name="T92" fmla="*/ 1118 w 1191"/>
                <a:gd name="T93" fmla="*/ 112 h 1815"/>
                <a:gd name="T94" fmla="*/ 1099 w 1191"/>
                <a:gd name="T95" fmla="*/ 95 h 1815"/>
                <a:gd name="T96" fmla="*/ 1077 w 1191"/>
                <a:gd name="T97" fmla="*/ 78 h 1815"/>
                <a:gd name="T98" fmla="*/ 1050 w 1191"/>
                <a:gd name="T99" fmla="*/ 62 h 1815"/>
                <a:gd name="T100" fmla="*/ 1020 w 1191"/>
                <a:gd name="T101" fmla="*/ 47 h 1815"/>
                <a:gd name="T102" fmla="*/ 989 w 1191"/>
                <a:gd name="T103" fmla="*/ 33 h 1815"/>
                <a:gd name="T104" fmla="*/ 958 w 1191"/>
                <a:gd name="T105" fmla="*/ 23 h 1815"/>
                <a:gd name="T106" fmla="*/ 925 w 1191"/>
                <a:gd name="T107" fmla="*/ 14 h 1815"/>
                <a:gd name="T108" fmla="*/ 890 w 1191"/>
                <a:gd name="T109" fmla="*/ 7 h 1815"/>
                <a:gd name="T110" fmla="*/ 855 w 1191"/>
                <a:gd name="T111" fmla="*/ 3 h 1815"/>
                <a:gd name="T112" fmla="*/ 818 w 1191"/>
                <a:gd name="T113" fmla="*/ 0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91" h="1815">
                  <a:moveTo>
                    <a:pt x="800" y="0"/>
                  </a:moveTo>
                  <a:lnTo>
                    <a:pt x="778" y="0"/>
                  </a:lnTo>
                  <a:lnTo>
                    <a:pt x="755" y="2"/>
                  </a:lnTo>
                  <a:lnTo>
                    <a:pt x="732" y="4"/>
                  </a:lnTo>
                  <a:lnTo>
                    <a:pt x="709" y="7"/>
                  </a:lnTo>
                  <a:lnTo>
                    <a:pt x="686" y="11"/>
                  </a:lnTo>
                  <a:lnTo>
                    <a:pt x="662" y="15"/>
                  </a:lnTo>
                  <a:lnTo>
                    <a:pt x="638" y="21"/>
                  </a:lnTo>
                  <a:lnTo>
                    <a:pt x="613" y="27"/>
                  </a:lnTo>
                  <a:lnTo>
                    <a:pt x="589" y="33"/>
                  </a:lnTo>
                  <a:lnTo>
                    <a:pt x="564" y="42"/>
                  </a:lnTo>
                  <a:lnTo>
                    <a:pt x="540" y="50"/>
                  </a:lnTo>
                  <a:lnTo>
                    <a:pt x="515" y="60"/>
                  </a:lnTo>
                  <a:lnTo>
                    <a:pt x="490" y="71"/>
                  </a:lnTo>
                  <a:lnTo>
                    <a:pt x="464" y="82"/>
                  </a:lnTo>
                  <a:lnTo>
                    <a:pt x="439" y="94"/>
                  </a:lnTo>
                  <a:lnTo>
                    <a:pt x="413" y="108"/>
                  </a:lnTo>
                  <a:lnTo>
                    <a:pt x="388" y="122"/>
                  </a:lnTo>
                  <a:lnTo>
                    <a:pt x="362" y="137"/>
                  </a:lnTo>
                  <a:lnTo>
                    <a:pt x="337" y="152"/>
                  </a:lnTo>
                  <a:lnTo>
                    <a:pt x="311" y="168"/>
                  </a:lnTo>
                  <a:lnTo>
                    <a:pt x="285" y="186"/>
                  </a:lnTo>
                  <a:lnTo>
                    <a:pt x="259" y="205"/>
                  </a:lnTo>
                  <a:lnTo>
                    <a:pt x="234" y="225"/>
                  </a:lnTo>
                  <a:lnTo>
                    <a:pt x="207" y="245"/>
                  </a:lnTo>
                  <a:lnTo>
                    <a:pt x="182" y="266"/>
                  </a:lnTo>
                  <a:lnTo>
                    <a:pt x="155" y="289"/>
                  </a:lnTo>
                  <a:lnTo>
                    <a:pt x="130" y="311"/>
                  </a:lnTo>
                  <a:lnTo>
                    <a:pt x="103" y="335"/>
                  </a:lnTo>
                  <a:lnTo>
                    <a:pt x="78" y="361"/>
                  </a:lnTo>
                  <a:lnTo>
                    <a:pt x="52" y="386"/>
                  </a:lnTo>
                  <a:lnTo>
                    <a:pt x="26" y="413"/>
                  </a:lnTo>
                  <a:lnTo>
                    <a:pt x="0" y="442"/>
                  </a:lnTo>
                  <a:lnTo>
                    <a:pt x="0" y="1128"/>
                  </a:lnTo>
                  <a:lnTo>
                    <a:pt x="0" y="1815"/>
                  </a:lnTo>
                  <a:lnTo>
                    <a:pt x="33" y="1815"/>
                  </a:lnTo>
                  <a:lnTo>
                    <a:pt x="66" y="1791"/>
                  </a:lnTo>
                  <a:lnTo>
                    <a:pt x="97" y="1765"/>
                  </a:lnTo>
                  <a:lnTo>
                    <a:pt x="115" y="1750"/>
                  </a:lnTo>
                  <a:lnTo>
                    <a:pt x="135" y="1733"/>
                  </a:lnTo>
                  <a:lnTo>
                    <a:pt x="155" y="1715"/>
                  </a:lnTo>
                  <a:lnTo>
                    <a:pt x="177" y="1694"/>
                  </a:lnTo>
                  <a:lnTo>
                    <a:pt x="202" y="1671"/>
                  </a:lnTo>
                  <a:lnTo>
                    <a:pt x="226" y="1647"/>
                  </a:lnTo>
                  <a:lnTo>
                    <a:pt x="252" y="1622"/>
                  </a:lnTo>
                  <a:lnTo>
                    <a:pt x="278" y="1595"/>
                  </a:lnTo>
                  <a:lnTo>
                    <a:pt x="335" y="1538"/>
                  </a:lnTo>
                  <a:lnTo>
                    <a:pt x="392" y="1476"/>
                  </a:lnTo>
                  <a:lnTo>
                    <a:pt x="453" y="1410"/>
                  </a:lnTo>
                  <a:lnTo>
                    <a:pt x="513" y="1343"/>
                  </a:lnTo>
                  <a:lnTo>
                    <a:pt x="575" y="1275"/>
                  </a:lnTo>
                  <a:lnTo>
                    <a:pt x="634" y="1206"/>
                  </a:lnTo>
                  <a:lnTo>
                    <a:pt x="694" y="1137"/>
                  </a:lnTo>
                  <a:lnTo>
                    <a:pt x="750" y="1070"/>
                  </a:lnTo>
                  <a:lnTo>
                    <a:pt x="803" y="1005"/>
                  </a:lnTo>
                  <a:lnTo>
                    <a:pt x="852" y="944"/>
                  </a:lnTo>
                  <a:lnTo>
                    <a:pt x="876" y="915"/>
                  </a:lnTo>
                  <a:lnTo>
                    <a:pt x="897" y="887"/>
                  </a:lnTo>
                  <a:lnTo>
                    <a:pt x="936" y="835"/>
                  </a:lnTo>
                  <a:lnTo>
                    <a:pt x="971" y="785"/>
                  </a:lnTo>
                  <a:lnTo>
                    <a:pt x="1008" y="734"/>
                  </a:lnTo>
                  <a:lnTo>
                    <a:pt x="1025" y="707"/>
                  </a:lnTo>
                  <a:lnTo>
                    <a:pt x="1042" y="681"/>
                  </a:lnTo>
                  <a:lnTo>
                    <a:pt x="1057" y="654"/>
                  </a:lnTo>
                  <a:lnTo>
                    <a:pt x="1073" y="628"/>
                  </a:lnTo>
                  <a:lnTo>
                    <a:pt x="1089" y="601"/>
                  </a:lnTo>
                  <a:lnTo>
                    <a:pt x="1104" y="574"/>
                  </a:lnTo>
                  <a:lnTo>
                    <a:pt x="1118" y="548"/>
                  </a:lnTo>
                  <a:lnTo>
                    <a:pt x="1131" y="520"/>
                  </a:lnTo>
                  <a:lnTo>
                    <a:pt x="1143" y="494"/>
                  </a:lnTo>
                  <a:lnTo>
                    <a:pt x="1153" y="468"/>
                  </a:lnTo>
                  <a:lnTo>
                    <a:pt x="1163" y="442"/>
                  </a:lnTo>
                  <a:lnTo>
                    <a:pt x="1171" y="415"/>
                  </a:lnTo>
                  <a:lnTo>
                    <a:pt x="1179" y="390"/>
                  </a:lnTo>
                  <a:lnTo>
                    <a:pt x="1184" y="364"/>
                  </a:lnTo>
                  <a:lnTo>
                    <a:pt x="1188" y="340"/>
                  </a:lnTo>
                  <a:lnTo>
                    <a:pt x="1191" y="315"/>
                  </a:lnTo>
                  <a:lnTo>
                    <a:pt x="1191" y="291"/>
                  </a:lnTo>
                  <a:lnTo>
                    <a:pt x="1191" y="267"/>
                  </a:lnTo>
                  <a:lnTo>
                    <a:pt x="1190" y="256"/>
                  </a:lnTo>
                  <a:lnTo>
                    <a:pt x="1188" y="244"/>
                  </a:lnTo>
                  <a:lnTo>
                    <a:pt x="1186" y="233"/>
                  </a:lnTo>
                  <a:lnTo>
                    <a:pt x="1184" y="222"/>
                  </a:lnTo>
                  <a:lnTo>
                    <a:pt x="1181" y="211"/>
                  </a:lnTo>
                  <a:lnTo>
                    <a:pt x="1177" y="200"/>
                  </a:lnTo>
                  <a:lnTo>
                    <a:pt x="1172" y="190"/>
                  </a:lnTo>
                  <a:lnTo>
                    <a:pt x="1168" y="179"/>
                  </a:lnTo>
                  <a:lnTo>
                    <a:pt x="1163" y="168"/>
                  </a:lnTo>
                  <a:lnTo>
                    <a:pt x="1156" y="159"/>
                  </a:lnTo>
                  <a:lnTo>
                    <a:pt x="1150" y="149"/>
                  </a:lnTo>
                  <a:lnTo>
                    <a:pt x="1144" y="140"/>
                  </a:lnTo>
                  <a:lnTo>
                    <a:pt x="1135" y="130"/>
                  </a:lnTo>
                  <a:lnTo>
                    <a:pt x="1128" y="121"/>
                  </a:lnTo>
                  <a:lnTo>
                    <a:pt x="1118" y="112"/>
                  </a:lnTo>
                  <a:lnTo>
                    <a:pt x="1110" y="104"/>
                  </a:lnTo>
                  <a:lnTo>
                    <a:pt x="1099" y="95"/>
                  </a:lnTo>
                  <a:lnTo>
                    <a:pt x="1088" y="87"/>
                  </a:lnTo>
                  <a:lnTo>
                    <a:pt x="1077" y="78"/>
                  </a:lnTo>
                  <a:lnTo>
                    <a:pt x="1065" y="71"/>
                  </a:lnTo>
                  <a:lnTo>
                    <a:pt x="1050" y="62"/>
                  </a:lnTo>
                  <a:lnTo>
                    <a:pt x="1035" y="55"/>
                  </a:lnTo>
                  <a:lnTo>
                    <a:pt x="1020" y="47"/>
                  </a:lnTo>
                  <a:lnTo>
                    <a:pt x="1005" y="40"/>
                  </a:lnTo>
                  <a:lnTo>
                    <a:pt x="989" y="33"/>
                  </a:lnTo>
                  <a:lnTo>
                    <a:pt x="974" y="28"/>
                  </a:lnTo>
                  <a:lnTo>
                    <a:pt x="958" y="23"/>
                  </a:lnTo>
                  <a:lnTo>
                    <a:pt x="941" y="19"/>
                  </a:lnTo>
                  <a:lnTo>
                    <a:pt x="925" y="14"/>
                  </a:lnTo>
                  <a:lnTo>
                    <a:pt x="908" y="10"/>
                  </a:lnTo>
                  <a:lnTo>
                    <a:pt x="890" y="7"/>
                  </a:lnTo>
                  <a:lnTo>
                    <a:pt x="873" y="5"/>
                  </a:lnTo>
                  <a:lnTo>
                    <a:pt x="855" y="3"/>
                  </a:lnTo>
                  <a:lnTo>
                    <a:pt x="836" y="2"/>
                  </a:lnTo>
                  <a:lnTo>
                    <a:pt x="818" y="0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FEF9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0" y="2297113"/>
              <a:ext cx="2711450" cy="1649413"/>
            </a:xfrm>
            <a:custGeom>
              <a:avLst/>
              <a:gdLst>
                <a:gd name="T0" fmla="*/ 1618 w 1708"/>
                <a:gd name="T1" fmla="*/ 23 h 1039"/>
                <a:gd name="T2" fmla="*/ 1589 w 1708"/>
                <a:gd name="T3" fmla="*/ 71 h 1039"/>
                <a:gd name="T4" fmla="*/ 1566 w 1708"/>
                <a:gd name="T5" fmla="*/ 105 h 1039"/>
                <a:gd name="T6" fmla="*/ 1541 w 1708"/>
                <a:gd name="T7" fmla="*/ 138 h 1039"/>
                <a:gd name="T8" fmla="*/ 1505 w 1708"/>
                <a:gd name="T9" fmla="*/ 179 h 1039"/>
                <a:gd name="T10" fmla="*/ 1486 w 1708"/>
                <a:gd name="T11" fmla="*/ 200 h 1039"/>
                <a:gd name="T12" fmla="*/ 1456 w 1708"/>
                <a:gd name="T13" fmla="*/ 228 h 1039"/>
                <a:gd name="T14" fmla="*/ 1424 w 1708"/>
                <a:gd name="T15" fmla="*/ 255 h 1039"/>
                <a:gd name="T16" fmla="*/ 1381 w 1708"/>
                <a:gd name="T17" fmla="*/ 288 h 1039"/>
                <a:gd name="T18" fmla="*/ 1335 w 1708"/>
                <a:gd name="T19" fmla="*/ 319 h 1039"/>
                <a:gd name="T20" fmla="*/ 1288 w 1708"/>
                <a:gd name="T21" fmla="*/ 345 h 1039"/>
                <a:gd name="T22" fmla="*/ 1239 w 1708"/>
                <a:gd name="T23" fmla="*/ 370 h 1039"/>
                <a:gd name="T24" fmla="*/ 1188 w 1708"/>
                <a:gd name="T25" fmla="*/ 391 h 1039"/>
                <a:gd name="T26" fmla="*/ 1137 w 1708"/>
                <a:gd name="T27" fmla="*/ 409 h 1039"/>
                <a:gd name="T28" fmla="*/ 1084 w 1708"/>
                <a:gd name="T29" fmla="*/ 423 h 1039"/>
                <a:gd name="T30" fmla="*/ 1031 w 1708"/>
                <a:gd name="T31" fmla="*/ 433 h 1039"/>
                <a:gd name="T32" fmla="*/ 977 w 1708"/>
                <a:gd name="T33" fmla="*/ 441 h 1039"/>
                <a:gd name="T34" fmla="*/ 924 w 1708"/>
                <a:gd name="T35" fmla="*/ 445 h 1039"/>
                <a:gd name="T36" fmla="*/ 863 w 1708"/>
                <a:gd name="T37" fmla="*/ 445 h 1039"/>
                <a:gd name="T38" fmla="*/ 793 w 1708"/>
                <a:gd name="T39" fmla="*/ 439 h 1039"/>
                <a:gd name="T40" fmla="*/ 713 w 1708"/>
                <a:gd name="T41" fmla="*/ 429 h 1039"/>
                <a:gd name="T42" fmla="*/ 624 w 1708"/>
                <a:gd name="T43" fmla="*/ 416 h 1039"/>
                <a:gd name="T44" fmla="*/ 526 w 1708"/>
                <a:gd name="T45" fmla="*/ 399 h 1039"/>
                <a:gd name="T46" fmla="*/ 421 w 1708"/>
                <a:gd name="T47" fmla="*/ 379 h 1039"/>
                <a:gd name="T48" fmla="*/ 308 w 1708"/>
                <a:gd name="T49" fmla="*/ 354 h 1039"/>
                <a:gd name="T50" fmla="*/ 189 w 1708"/>
                <a:gd name="T51" fmla="*/ 324 h 1039"/>
                <a:gd name="T52" fmla="*/ 65 w 1708"/>
                <a:gd name="T53" fmla="*/ 290 h 1039"/>
                <a:gd name="T54" fmla="*/ 0 w 1708"/>
                <a:gd name="T55" fmla="*/ 1039 h 1039"/>
                <a:gd name="T56" fmla="*/ 231 w 1708"/>
                <a:gd name="T57" fmla="*/ 993 h 1039"/>
                <a:gd name="T58" fmla="*/ 434 w 1708"/>
                <a:gd name="T59" fmla="*/ 947 h 1039"/>
                <a:gd name="T60" fmla="*/ 597 w 1708"/>
                <a:gd name="T61" fmla="*/ 909 h 1039"/>
                <a:gd name="T62" fmla="*/ 660 w 1708"/>
                <a:gd name="T63" fmla="*/ 893 h 1039"/>
                <a:gd name="T64" fmla="*/ 739 w 1708"/>
                <a:gd name="T65" fmla="*/ 870 h 1039"/>
                <a:gd name="T66" fmla="*/ 799 w 1708"/>
                <a:gd name="T67" fmla="*/ 852 h 1039"/>
                <a:gd name="T68" fmla="*/ 860 w 1708"/>
                <a:gd name="T69" fmla="*/ 833 h 1039"/>
                <a:gd name="T70" fmla="*/ 947 w 1708"/>
                <a:gd name="T71" fmla="*/ 801 h 1039"/>
                <a:gd name="T72" fmla="*/ 1059 w 1708"/>
                <a:gd name="T73" fmla="*/ 758 h 1039"/>
                <a:gd name="T74" fmla="*/ 1138 w 1708"/>
                <a:gd name="T75" fmla="*/ 722 h 1039"/>
                <a:gd name="T76" fmla="*/ 1214 w 1708"/>
                <a:gd name="T77" fmla="*/ 685 h 1039"/>
                <a:gd name="T78" fmla="*/ 1262 w 1708"/>
                <a:gd name="T79" fmla="*/ 660 h 1039"/>
                <a:gd name="T80" fmla="*/ 1307 w 1708"/>
                <a:gd name="T81" fmla="*/ 633 h 1039"/>
                <a:gd name="T82" fmla="*/ 1351 w 1708"/>
                <a:gd name="T83" fmla="*/ 608 h 1039"/>
                <a:gd name="T84" fmla="*/ 1393 w 1708"/>
                <a:gd name="T85" fmla="*/ 580 h 1039"/>
                <a:gd name="T86" fmla="*/ 1433 w 1708"/>
                <a:gd name="T87" fmla="*/ 554 h 1039"/>
                <a:gd name="T88" fmla="*/ 1505 w 1708"/>
                <a:gd name="T89" fmla="*/ 497 h 1039"/>
                <a:gd name="T90" fmla="*/ 1538 w 1708"/>
                <a:gd name="T91" fmla="*/ 470 h 1039"/>
                <a:gd name="T92" fmla="*/ 1568 w 1708"/>
                <a:gd name="T93" fmla="*/ 441 h 1039"/>
                <a:gd name="T94" fmla="*/ 1595 w 1708"/>
                <a:gd name="T95" fmla="*/ 412 h 1039"/>
                <a:gd name="T96" fmla="*/ 1620 w 1708"/>
                <a:gd name="T97" fmla="*/ 383 h 1039"/>
                <a:gd name="T98" fmla="*/ 1641 w 1708"/>
                <a:gd name="T99" fmla="*/ 355 h 1039"/>
                <a:gd name="T100" fmla="*/ 1660 w 1708"/>
                <a:gd name="T101" fmla="*/ 326 h 1039"/>
                <a:gd name="T102" fmla="*/ 1676 w 1708"/>
                <a:gd name="T103" fmla="*/ 297 h 1039"/>
                <a:gd name="T104" fmla="*/ 1689 w 1708"/>
                <a:gd name="T105" fmla="*/ 269 h 1039"/>
                <a:gd name="T106" fmla="*/ 1698 w 1708"/>
                <a:gd name="T107" fmla="*/ 240 h 1039"/>
                <a:gd name="T108" fmla="*/ 1705 w 1708"/>
                <a:gd name="T109" fmla="*/ 212 h 1039"/>
                <a:gd name="T110" fmla="*/ 1708 w 1708"/>
                <a:gd name="T111" fmla="*/ 184 h 1039"/>
                <a:gd name="T112" fmla="*/ 1707 w 1708"/>
                <a:gd name="T113" fmla="*/ 156 h 1039"/>
                <a:gd name="T114" fmla="*/ 1703 w 1708"/>
                <a:gd name="T115" fmla="*/ 129 h 1039"/>
                <a:gd name="T116" fmla="*/ 1695 w 1708"/>
                <a:gd name="T117" fmla="*/ 102 h 1039"/>
                <a:gd name="T118" fmla="*/ 1685 w 1708"/>
                <a:gd name="T119" fmla="*/ 75 h 1039"/>
                <a:gd name="T120" fmla="*/ 1670 w 1708"/>
                <a:gd name="T121" fmla="*/ 50 h 1039"/>
                <a:gd name="T122" fmla="*/ 1651 w 1708"/>
                <a:gd name="T123" fmla="*/ 24 h 1039"/>
                <a:gd name="T124" fmla="*/ 1629 w 1708"/>
                <a:gd name="T125" fmla="*/ 0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08" h="1039">
                  <a:moveTo>
                    <a:pt x="1629" y="0"/>
                  </a:moveTo>
                  <a:lnTo>
                    <a:pt x="1618" y="23"/>
                  </a:lnTo>
                  <a:lnTo>
                    <a:pt x="1604" y="48"/>
                  </a:lnTo>
                  <a:lnTo>
                    <a:pt x="1589" y="71"/>
                  </a:lnTo>
                  <a:lnTo>
                    <a:pt x="1574" y="94"/>
                  </a:lnTo>
                  <a:lnTo>
                    <a:pt x="1566" y="105"/>
                  </a:lnTo>
                  <a:lnTo>
                    <a:pt x="1557" y="117"/>
                  </a:lnTo>
                  <a:lnTo>
                    <a:pt x="1541" y="138"/>
                  </a:lnTo>
                  <a:lnTo>
                    <a:pt x="1523" y="159"/>
                  </a:lnTo>
                  <a:lnTo>
                    <a:pt x="1505" y="179"/>
                  </a:lnTo>
                  <a:lnTo>
                    <a:pt x="1495" y="190"/>
                  </a:lnTo>
                  <a:lnTo>
                    <a:pt x="1486" y="200"/>
                  </a:lnTo>
                  <a:lnTo>
                    <a:pt x="1466" y="219"/>
                  </a:lnTo>
                  <a:lnTo>
                    <a:pt x="1456" y="228"/>
                  </a:lnTo>
                  <a:lnTo>
                    <a:pt x="1445" y="237"/>
                  </a:lnTo>
                  <a:lnTo>
                    <a:pt x="1424" y="255"/>
                  </a:lnTo>
                  <a:lnTo>
                    <a:pt x="1403" y="272"/>
                  </a:lnTo>
                  <a:lnTo>
                    <a:pt x="1381" y="288"/>
                  </a:lnTo>
                  <a:lnTo>
                    <a:pt x="1358" y="304"/>
                  </a:lnTo>
                  <a:lnTo>
                    <a:pt x="1335" y="319"/>
                  </a:lnTo>
                  <a:lnTo>
                    <a:pt x="1312" y="332"/>
                  </a:lnTo>
                  <a:lnTo>
                    <a:pt x="1288" y="345"/>
                  </a:lnTo>
                  <a:lnTo>
                    <a:pt x="1264" y="358"/>
                  </a:lnTo>
                  <a:lnTo>
                    <a:pt x="1239" y="370"/>
                  </a:lnTo>
                  <a:lnTo>
                    <a:pt x="1214" y="380"/>
                  </a:lnTo>
                  <a:lnTo>
                    <a:pt x="1188" y="391"/>
                  </a:lnTo>
                  <a:lnTo>
                    <a:pt x="1163" y="400"/>
                  </a:lnTo>
                  <a:lnTo>
                    <a:pt x="1137" y="409"/>
                  </a:lnTo>
                  <a:lnTo>
                    <a:pt x="1111" y="416"/>
                  </a:lnTo>
                  <a:lnTo>
                    <a:pt x="1084" y="423"/>
                  </a:lnTo>
                  <a:lnTo>
                    <a:pt x="1057" y="429"/>
                  </a:lnTo>
                  <a:lnTo>
                    <a:pt x="1031" y="433"/>
                  </a:lnTo>
                  <a:lnTo>
                    <a:pt x="1004" y="438"/>
                  </a:lnTo>
                  <a:lnTo>
                    <a:pt x="977" y="441"/>
                  </a:lnTo>
                  <a:lnTo>
                    <a:pt x="950" y="443"/>
                  </a:lnTo>
                  <a:lnTo>
                    <a:pt x="924" y="445"/>
                  </a:lnTo>
                  <a:lnTo>
                    <a:pt x="896" y="445"/>
                  </a:lnTo>
                  <a:lnTo>
                    <a:pt x="863" y="445"/>
                  </a:lnTo>
                  <a:lnTo>
                    <a:pt x="829" y="443"/>
                  </a:lnTo>
                  <a:lnTo>
                    <a:pt x="793" y="439"/>
                  </a:lnTo>
                  <a:lnTo>
                    <a:pt x="755" y="434"/>
                  </a:lnTo>
                  <a:lnTo>
                    <a:pt x="713" y="429"/>
                  </a:lnTo>
                  <a:lnTo>
                    <a:pt x="670" y="424"/>
                  </a:lnTo>
                  <a:lnTo>
                    <a:pt x="624" y="416"/>
                  </a:lnTo>
                  <a:lnTo>
                    <a:pt x="576" y="409"/>
                  </a:lnTo>
                  <a:lnTo>
                    <a:pt x="526" y="399"/>
                  </a:lnTo>
                  <a:lnTo>
                    <a:pt x="475" y="390"/>
                  </a:lnTo>
                  <a:lnTo>
                    <a:pt x="421" y="379"/>
                  </a:lnTo>
                  <a:lnTo>
                    <a:pt x="366" y="366"/>
                  </a:lnTo>
                  <a:lnTo>
                    <a:pt x="308" y="354"/>
                  </a:lnTo>
                  <a:lnTo>
                    <a:pt x="250" y="340"/>
                  </a:lnTo>
                  <a:lnTo>
                    <a:pt x="189" y="324"/>
                  </a:lnTo>
                  <a:lnTo>
                    <a:pt x="128" y="308"/>
                  </a:lnTo>
                  <a:lnTo>
                    <a:pt x="65" y="290"/>
                  </a:lnTo>
                  <a:lnTo>
                    <a:pt x="0" y="271"/>
                  </a:lnTo>
                  <a:lnTo>
                    <a:pt x="0" y="1039"/>
                  </a:lnTo>
                  <a:lnTo>
                    <a:pt x="118" y="1016"/>
                  </a:lnTo>
                  <a:lnTo>
                    <a:pt x="231" y="993"/>
                  </a:lnTo>
                  <a:lnTo>
                    <a:pt x="337" y="969"/>
                  </a:lnTo>
                  <a:lnTo>
                    <a:pt x="434" y="947"/>
                  </a:lnTo>
                  <a:lnTo>
                    <a:pt x="522" y="927"/>
                  </a:lnTo>
                  <a:lnTo>
                    <a:pt x="597" y="909"/>
                  </a:lnTo>
                  <a:lnTo>
                    <a:pt x="630" y="900"/>
                  </a:lnTo>
                  <a:lnTo>
                    <a:pt x="660" y="893"/>
                  </a:lnTo>
                  <a:lnTo>
                    <a:pt x="708" y="880"/>
                  </a:lnTo>
                  <a:lnTo>
                    <a:pt x="739" y="870"/>
                  </a:lnTo>
                  <a:lnTo>
                    <a:pt x="769" y="862"/>
                  </a:lnTo>
                  <a:lnTo>
                    <a:pt x="799" y="852"/>
                  </a:lnTo>
                  <a:lnTo>
                    <a:pt x="830" y="843"/>
                  </a:lnTo>
                  <a:lnTo>
                    <a:pt x="860" y="833"/>
                  </a:lnTo>
                  <a:lnTo>
                    <a:pt x="890" y="822"/>
                  </a:lnTo>
                  <a:lnTo>
                    <a:pt x="947" y="801"/>
                  </a:lnTo>
                  <a:lnTo>
                    <a:pt x="1003" y="780"/>
                  </a:lnTo>
                  <a:lnTo>
                    <a:pt x="1059" y="758"/>
                  </a:lnTo>
                  <a:lnTo>
                    <a:pt x="1112" y="734"/>
                  </a:lnTo>
                  <a:lnTo>
                    <a:pt x="1138" y="722"/>
                  </a:lnTo>
                  <a:lnTo>
                    <a:pt x="1164" y="710"/>
                  </a:lnTo>
                  <a:lnTo>
                    <a:pt x="1214" y="685"/>
                  </a:lnTo>
                  <a:lnTo>
                    <a:pt x="1237" y="673"/>
                  </a:lnTo>
                  <a:lnTo>
                    <a:pt x="1262" y="660"/>
                  </a:lnTo>
                  <a:lnTo>
                    <a:pt x="1285" y="647"/>
                  </a:lnTo>
                  <a:lnTo>
                    <a:pt x="1307" y="633"/>
                  </a:lnTo>
                  <a:lnTo>
                    <a:pt x="1330" y="621"/>
                  </a:lnTo>
                  <a:lnTo>
                    <a:pt x="1351" y="608"/>
                  </a:lnTo>
                  <a:lnTo>
                    <a:pt x="1372" y="594"/>
                  </a:lnTo>
                  <a:lnTo>
                    <a:pt x="1393" y="580"/>
                  </a:lnTo>
                  <a:lnTo>
                    <a:pt x="1414" y="566"/>
                  </a:lnTo>
                  <a:lnTo>
                    <a:pt x="1433" y="554"/>
                  </a:lnTo>
                  <a:lnTo>
                    <a:pt x="1470" y="525"/>
                  </a:lnTo>
                  <a:lnTo>
                    <a:pt x="1505" y="497"/>
                  </a:lnTo>
                  <a:lnTo>
                    <a:pt x="1522" y="483"/>
                  </a:lnTo>
                  <a:lnTo>
                    <a:pt x="1538" y="470"/>
                  </a:lnTo>
                  <a:lnTo>
                    <a:pt x="1553" y="455"/>
                  </a:lnTo>
                  <a:lnTo>
                    <a:pt x="1568" y="441"/>
                  </a:lnTo>
                  <a:lnTo>
                    <a:pt x="1581" y="426"/>
                  </a:lnTo>
                  <a:lnTo>
                    <a:pt x="1595" y="412"/>
                  </a:lnTo>
                  <a:lnTo>
                    <a:pt x="1607" y="397"/>
                  </a:lnTo>
                  <a:lnTo>
                    <a:pt x="1620" y="383"/>
                  </a:lnTo>
                  <a:lnTo>
                    <a:pt x="1630" y="369"/>
                  </a:lnTo>
                  <a:lnTo>
                    <a:pt x="1641" y="355"/>
                  </a:lnTo>
                  <a:lnTo>
                    <a:pt x="1651" y="340"/>
                  </a:lnTo>
                  <a:lnTo>
                    <a:pt x="1660" y="326"/>
                  </a:lnTo>
                  <a:lnTo>
                    <a:pt x="1669" y="311"/>
                  </a:lnTo>
                  <a:lnTo>
                    <a:pt x="1676" y="297"/>
                  </a:lnTo>
                  <a:lnTo>
                    <a:pt x="1682" y="282"/>
                  </a:lnTo>
                  <a:lnTo>
                    <a:pt x="1689" y="269"/>
                  </a:lnTo>
                  <a:lnTo>
                    <a:pt x="1694" y="254"/>
                  </a:lnTo>
                  <a:lnTo>
                    <a:pt x="1698" y="240"/>
                  </a:lnTo>
                  <a:lnTo>
                    <a:pt x="1702" y="226"/>
                  </a:lnTo>
                  <a:lnTo>
                    <a:pt x="1705" y="212"/>
                  </a:lnTo>
                  <a:lnTo>
                    <a:pt x="1706" y="197"/>
                  </a:lnTo>
                  <a:lnTo>
                    <a:pt x="1708" y="184"/>
                  </a:lnTo>
                  <a:lnTo>
                    <a:pt x="1708" y="170"/>
                  </a:lnTo>
                  <a:lnTo>
                    <a:pt x="1707" y="156"/>
                  </a:lnTo>
                  <a:lnTo>
                    <a:pt x="1706" y="142"/>
                  </a:lnTo>
                  <a:lnTo>
                    <a:pt x="1703" y="129"/>
                  </a:lnTo>
                  <a:lnTo>
                    <a:pt x="1699" y="116"/>
                  </a:lnTo>
                  <a:lnTo>
                    <a:pt x="1695" y="102"/>
                  </a:lnTo>
                  <a:lnTo>
                    <a:pt x="1691" y="89"/>
                  </a:lnTo>
                  <a:lnTo>
                    <a:pt x="1685" y="75"/>
                  </a:lnTo>
                  <a:lnTo>
                    <a:pt x="1677" y="62"/>
                  </a:lnTo>
                  <a:lnTo>
                    <a:pt x="1670" y="50"/>
                  </a:lnTo>
                  <a:lnTo>
                    <a:pt x="1660" y="37"/>
                  </a:lnTo>
                  <a:lnTo>
                    <a:pt x="1651" y="24"/>
                  </a:lnTo>
                  <a:lnTo>
                    <a:pt x="1640" y="11"/>
                  </a:lnTo>
                  <a:lnTo>
                    <a:pt x="1629" y="0"/>
                  </a:lnTo>
                  <a:close/>
                </a:path>
              </a:pathLst>
            </a:custGeom>
            <a:solidFill>
              <a:srgbClr val="F3F9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0" y="-3175"/>
              <a:ext cx="2709863" cy="2300288"/>
            </a:xfrm>
            <a:custGeom>
              <a:avLst/>
              <a:gdLst>
                <a:gd name="T0" fmla="*/ 0 w 1707"/>
                <a:gd name="T1" fmla="*/ 720 h 1449"/>
                <a:gd name="T2" fmla="*/ 219 w 1707"/>
                <a:gd name="T3" fmla="*/ 1382 h 1449"/>
                <a:gd name="T4" fmla="*/ 376 w 1707"/>
                <a:gd name="T5" fmla="*/ 1345 h 1449"/>
                <a:gd name="T6" fmla="*/ 539 w 1707"/>
                <a:gd name="T7" fmla="*/ 1314 h 1449"/>
                <a:gd name="T8" fmla="*/ 703 w 1707"/>
                <a:gd name="T9" fmla="*/ 1289 h 1449"/>
                <a:gd name="T10" fmla="*/ 865 w 1707"/>
                <a:gd name="T11" fmla="*/ 1273 h 1449"/>
                <a:gd name="T12" fmla="*/ 971 w 1707"/>
                <a:gd name="T13" fmla="*/ 1268 h 1449"/>
                <a:gd name="T14" fmla="*/ 1064 w 1707"/>
                <a:gd name="T15" fmla="*/ 1268 h 1449"/>
                <a:gd name="T16" fmla="*/ 1180 w 1707"/>
                <a:gd name="T17" fmla="*/ 1274 h 1449"/>
                <a:gd name="T18" fmla="*/ 1289 w 1707"/>
                <a:gd name="T19" fmla="*/ 1289 h 1449"/>
                <a:gd name="T20" fmla="*/ 1371 w 1707"/>
                <a:gd name="T21" fmla="*/ 1307 h 1449"/>
                <a:gd name="T22" fmla="*/ 1437 w 1707"/>
                <a:gd name="T23" fmla="*/ 1328 h 1449"/>
                <a:gd name="T24" fmla="*/ 1498 w 1707"/>
                <a:gd name="T25" fmla="*/ 1354 h 1449"/>
                <a:gd name="T26" fmla="*/ 1552 w 1707"/>
                <a:gd name="T27" fmla="*/ 1385 h 1449"/>
                <a:gd name="T28" fmla="*/ 1601 w 1707"/>
                <a:gd name="T29" fmla="*/ 1421 h 1449"/>
                <a:gd name="T30" fmla="*/ 1629 w 1707"/>
                <a:gd name="T31" fmla="*/ 1449 h 1449"/>
                <a:gd name="T32" fmla="*/ 1661 w 1707"/>
                <a:gd name="T33" fmla="*/ 1374 h 1449"/>
                <a:gd name="T34" fmla="*/ 1677 w 1707"/>
                <a:gd name="T35" fmla="*/ 1329 h 1449"/>
                <a:gd name="T36" fmla="*/ 1689 w 1707"/>
                <a:gd name="T37" fmla="*/ 1280 h 1449"/>
                <a:gd name="T38" fmla="*/ 1700 w 1707"/>
                <a:gd name="T39" fmla="*/ 1214 h 1449"/>
                <a:gd name="T40" fmla="*/ 1707 w 1707"/>
                <a:gd name="T41" fmla="*/ 1145 h 1449"/>
                <a:gd name="T42" fmla="*/ 1707 w 1707"/>
                <a:gd name="T43" fmla="*/ 1091 h 1449"/>
                <a:gd name="T44" fmla="*/ 1703 w 1707"/>
                <a:gd name="T45" fmla="*/ 1036 h 1449"/>
                <a:gd name="T46" fmla="*/ 1695 w 1707"/>
                <a:gd name="T47" fmla="*/ 980 h 1449"/>
                <a:gd name="T48" fmla="*/ 1673 w 1707"/>
                <a:gd name="T49" fmla="*/ 876 h 1449"/>
                <a:gd name="T50" fmla="*/ 1647 w 1707"/>
                <a:gd name="T51" fmla="*/ 795 h 1449"/>
                <a:gd name="T52" fmla="*/ 1619 w 1707"/>
                <a:gd name="T53" fmla="*/ 721 h 1449"/>
                <a:gd name="T54" fmla="*/ 1587 w 1707"/>
                <a:gd name="T55" fmla="*/ 653 h 1449"/>
                <a:gd name="T56" fmla="*/ 1552 w 1707"/>
                <a:gd name="T57" fmla="*/ 589 h 1449"/>
                <a:gd name="T58" fmla="*/ 1513 w 1707"/>
                <a:gd name="T59" fmla="*/ 531 h 1449"/>
                <a:gd name="T60" fmla="*/ 1473 w 1707"/>
                <a:gd name="T61" fmla="*/ 478 h 1449"/>
                <a:gd name="T62" fmla="*/ 1416 w 1707"/>
                <a:gd name="T63" fmla="*/ 414 h 1449"/>
                <a:gd name="T64" fmla="*/ 1370 w 1707"/>
                <a:gd name="T65" fmla="*/ 372 h 1449"/>
                <a:gd name="T66" fmla="*/ 1307 w 1707"/>
                <a:gd name="T67" fmla="*/ 321 h 1449"/>
                <a:gd name="T68" fmla="*/ 1258 w 1707"/>
                <a:gd name="T69" fmla="*/ 287 h 1449"/>
                <a:gd name="T70" fmla="*/ 1209 w 1707"/>
                <a:gd name="T71" fmla="*/ 257 h 1449"/>
                <a:gd name="T72" fmla="*/ 1126 w 1707"/>
                <a:gd name="T73" fmla="*/ 214 h 1449"/>
                <a:gd name="T74" fmla="*/ 1043 w 1707"/>
                <a:gd name="T75" fmla="*/ 178 h 1449"/>
                <a:gd name="T76" fmla="*/ 944 w 1707"/>
                <a:gd name="T77" fmla="*/ 143 h 1449"/>
                <a:gd name="T78" fmla="*/ 849 w 1707"/>
                <a:gd name="T79" fmla="*/ 116 h 1449"/>
                <a:gd name="T80" fmla="*/ 705 w 1707"/>
                <a:gd name="T81" fmla="*/ 81 h 1449"/>
                <a:gd name="T82" fmla="*/ 544 w 1707"/>
                <a:gd name="T83" fmla="*/ 48 h 1449"/>
                <a:gd name="T84" fmla="*/ 433 w 1707"/>
                <a:gd name="T85" fmla="*/ 30 h 1449"/>
                <a:gd name="T86" fmla="*/ 308 w 1707"/>
                <a:gd name="T87" fmla="*/ 13 h 1449"/>
                <a:gd name="T88" fmla="*/ 170 w 1707"/>
                <a:gd name="T89" fmla="*/ 0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07" h="1449">
                  <a:moveTo>
                    <a:pt x="170" y="0"/>
                  </a:moveTo>
                  <a:lnTo>
                    <a:pt x="0" y="0"/>
                  </a:lnTo>
                  <a:lnTo>
                    <a:pt x="0" y="720"/>
                  </a:lnTo>
                  <a:lnTo>
                    <a:pt x="0" y="1440"/>
                  </a:lnTo>
                  <a:lnTo>
                    <a:pt x="168" y="1395"/>
                  </a:lnTo>
                  <a:lnTo>
                    <a:pt x="219" y="1382"/>
                  </a:lnTo>
                  <a:lnTo>
                    <a:pt x="270" y="1369"/>
                  </a:lnTo>
                  <a:lnTo>
                    <a:pt x="323" y="1356"/>
                  </a:lnTo>
                  <a:lnTo>
                    <a:pt x="376" y="1345"/>
                  </a:lnTo>
                  <a:lnTo>
                    <a:pt x="430" y="1334"/>
                  </a:lnTo>
                  <a:lnTo>
                    <a:pt x="485" y="1323"/>
                  </a:lnTo>
                  <a:lnTo>
                    <a:pt x="539" y="1314"/>
                  </a:lnTo>
                  <a:lnTo>
                    <a:pt x="593" y="1304"/>
                  </a:lnTo>
                  <a:lnTo>
                    <a:pt x="648" y="1297"/>
                  </a:lnTo>
                  <a:lnTo>
                    <a:pt x="703" y="1289"/>
                  </a:lnTo>
                  <a:lnTo>
                    <a:pt x="758" y="1283"/>
                  </a:lnTo>
                  <a:lnTo>
                    <a:pt x="812" y="1278"/>
                  </a:lnTo>
                  <a:lnTo>
                    <a:pt x="865" y="1273"/>
                  </a:lnTo>
                  <a:lnTo>
                    <a:pt x="919" y="1270"/>
                  </a:lnTo>
                  <a:lnTo>
                    <a:pt x="946" y="1269"/>
                  </a:lnTo>
                  <a:lnTo>
                    <a:pt x="971" y="1268"/>
                  </a:lnTo>
                  <a:lnTo>
                    <a:pt x="998" y="1268"/>
                  </a:lnTo>
                  <a:lnTo>
                    <a:pt x="1023" y="1267"/>
                  </a:lnTo>
                  <a:lnTo>
                    <a:pt x="1064" y="1268"/>
                  </a:lnTo>
                  <a:lnTo>
                    <a:pt x="1103" y="1269"/>
                  </a:lnTo>
                  <a:lnTo>
                    <a:pt x="1141" y="1271"/>
                  </a:lnTo>
                  <a:lnTo>
                    <a:pt x="1180" y="1274"/>
                  </a:lnTo>
                  <a:lnTo>
                    <a:pt x="1217" y="1278"/>
                  </a:lnTo>
                  <a:lnTo>
                    <a:pt x="1254" y="1283"/>
                  </a:lnTo>
                  <a:lnTo>
                    <a:pt x="1289" y="1289"/>
                  </a:lnTo>
                  <a:lnTo>
                    <a:pt x="1324" y="1296"/>
                  </a:lnTo>
                  <a:lnTo>
                    <a:pt x="1348" y="1301"/>
                  </a:lnTo>
                  <a:lnTo>
                    <a:pt x="1371" y="1307"/>
                  </a:lnTo>
                  <a:lnTo>
                    <a:pt x="1393" y="1314"/>
                  </a:lnTo>
                  <a:lnTo>
                    <a:pt x="1416" y="1320"/>
                  </a:lnTo>
                  <a:lnTo>
                    <a:pt x="1437" y="1328"/>
                  </a:lnTo>
                  <a:lnTo>
                    <a:pt x="1457" y="1336"/>
                  </a:lnTo>
                  <a:lnTo>
                    <a:pt x="1477" y="1345"/>
                  </a:lnTo>
                  <a:lnTo>
                    <a:pt x="1498" y="1354"/>
                  </a:lnTo>
                  <a:lnTo>
                    <a:pt x="1517" y="1364"/>
                  </a:lnTo>
                  <a:lnTo>
                    <a:pt x="1535" y="1374"/>
                  </a:lnTo>
                  <a:lnTo>
                    <a:pt x="1552" y="1385"/>
                  </a:lnTo>
                  <a:lnTo>
                    <a:pt x="1569" y="1397"/>
                  </a:lnTo>
                  <a:lnTo>
                    <a:pt x="1586" y="1408"/>
                  </a:lnTo>
                  <a:lnTo>
                    <a:pt x="1601" y="1421"/>
                  </a:lnTo>
                  <a:lnTo>
                    <a:pt x="1608" y="1427"/>
                  </a:lnTo>
                  <a:lnTo>
                    <a:pt x="1615" y="1435"/>
                  </a:lnTo>
                  <a:lnTo>
                    <a:pt x="1629" y="1449"/>
                  </a:lnTo>
                  <a:lnTo>
                    <a:pt x="1643" y="1420"/>
                  </a:lnTo>
                  <a:lnTo>
                    <a:pt x="1656" y="1390"/>
                  </a:lnTo>
                  <a:lnTo>
                    <a:pt x="1661" y="1374"/>
                  </a:lnTo>
                  <a:lnTo>
                    <a:pt x="1666" y="1359"/>
                  </a:lnTo>
                  <a:lnTo>
                    <a:pt x="1672" y="1343"/>
                  </a:lnTo>
                  <a:lnTo>
                    <a:pt x="1677" y="1329"/>
                  </a:lnTo>
                  <a:lnTo>
                    <a:pt x="1681" y="1313"/>
                  </a:lnTo>
                  <a:lnTo>
                    <a:pt x="1686" y="1297"/>
                  </a:lnTo>
                  <a:lnTo>
                    <a:pt x="1689" y="1280"/>
                  </a:lnTo>
                  <a:lnTo>
                    <a:pt x="1693" y="1264"/>
                  </a:lnTo>
                  <a:lnTo>
                    <a:pt x="1698" y="1231"/>
                  </a:lnTo>
                  <a:lnTo>
                    <a:pt x="1700" y="1214"/>
                  </a:lnTo>
                  <a:lnTo>
                    <a:pt x="1703" y="1197"/>
                  </a:lnTo>
                  <a:lnTo>
                    <a:pt x="1706" y="1162"/>
                  </a:lnTo>
                  <a:lnTo>
                    <a:pt x="1707" y="1145"/>
                  </a:lnTo>
                  <a:lnTo>
                    <a:pt x="1707" y="1127"/>
                  </a:lnTo>
                  <a:lnTo>
                    <a:pt x="1707" y="1109"/>
                  </a:lnTo>
                  <a:lnTo>
                    <a:pt x="1707" y="1091"/>
                  </a:lnTo>
                  <a:lnTo>
                    <a:pt x="1706" y="1072"/>
                  </a:lnTo>
                  <a:lnTo>
                    <a:pt x="1705" y="1054"/>
                  </a:lnTo>
                  <a:lnTo>
                    <a:pt x="1703" y="1036"/>
                  </a:lnTo>
                  <a:lnTo>
                    <a:pt x="1700" y="1017"/>
                  </a:lnTo>
                  <a:lnTo>
                    <a:pt x="1698" y="999"/>
                  </a:lnTo>
                  <a:lnTo>
                    <a:pt x="1695" y="980"/>
                  </a:lnTo>
                  <a:lnTo>
                    <a:pt x="1689" y="942"/>
                  </a:lnTo>
                  <a:lnTo>
                    <a:pt x="1679" y="903"/>
                  </a:lnTo>
                  <a:lnTo>
                    <a:pt x="1673" y="876"/>
                  </a:lnTo>
                  <a:lnTo>
                    <a:pt x="1664" y="848"/>
                  </a:lnTo>
                  <a:lnTo>
                    <a:pt x="1656" y="822"/>
                  </a:lnTo>
                  <a:lnTo>
                    <a:pt x="1647" y="795"/>
                  </a:lnTo>
                  <a:lnTo>
                    <a:pt x="1639" y="769"/>
                  </a:lnTo>
                  <a:lnTo>
                    <a:pt x="1629" y="745"/>
                  </a:lnTo>
                  <a:lnTo>
                    <a:pt x="1619" y="721"/>
                  </a:lnTo>
                  <a:lnTo>
                    <a:pt x="1609" y="697"/>
                  </a:lnTo>
                  <a:lnTo>
                    <a:pt x="1598" y="675"/>
                  </a:lnTo>
                  <a:lnTo>
                    <a:pt x="1587" y="653"/>
                  </a:lnTo>
                  <a:lnTo>
                    <a:pt x="1575" y="630"/>
                  </a:lnTo>
                  <a:lnTo>
                    <a:pt x="1563" y="610"/>
                  </a:lnTo>
                  <a:lnTo>
                    <a:pt x="1552" y="589"/>
                  </a:lnTo>
                  <a:lnTo>
                    <a:pt x="1539" y="570"/>
                  </a:lnTo>
                  <a:lnTo>
                    <a:pt x="1527" y="549"/>
                  </a:lnTo>
                  <a:lnTo>
                    <a:pt x="1513" y="531"/>
                  </a:lnTo>
                  <a:lnTo>
                    <a:pt x="1501" y="513"/>
                  </a:lnTo>
                  <a:lnTo>
                    <a:pt x="1487" y="495"/>
                  </a:lnTo>
                  <a:lnTo>
                    <a:pt x="1473" y="478"/>
                  </a:lnTo>
                  <a:lnTo>
                    <a:pt x="1459" y="461"/>
                  </a:lnTo>
                  <a:lnTo>
                    <a:pt x="1431" y="429"/>
                  </a:lnTo>
                  <a:lnTo>
                    <a:pt x="1416" y="414"/>
                  </a:lnTo>
                  <a:lnTo>
                    <a:pt x="1401" y="400"/>
                  </a:lnTo>
                  <a:lnTo>
                    <a:pt x="1386" y="386"/>
                  </a:lnTo>
                  <a:lnTo>
                    <a:pt x="1370" y="372"/>
                  </a:lnTo>
                  <a:lnTo>
                    <a:pt x="1339" y="345"/>
                  </a:lnTo>
                  <a:lnTo>
                    <a:pt x="1323" y="333"/>
                  </a:lnTo>
                  <a:lnTo>
                    <a:pt x="1307" y="321"/>
                  </a:lnTo>
                  <a:lnTo>
                    <a:pt x="1291" y="309"/>
                  </a:lnTo>
                  <a:lnTo>
                    <a:pt x="1275" y="299"/>
                  </a:lnTo>
                  <a:lnTo>
                    <a:pt x="1258" y="287"/>
                  </a:lnTo>
                  <a:lnTo>
                    <a:pt x="1242" y="277"/>
                  </a:lnTo>
                  <a:lnTo>
                    <a:pt x="1226" y="267"/>
                  </a:lnTo>
                  <a:lnTo>
                    <a:pt x="1209" y="257"/>
                  </a:lnTo>
                  <a:lnTo>
                    <a:pt x="1177" y="239"/>
                  </a:lnTo>
                  <a:lnTo>
                    <a:pt x="1143" y="222"/>
                  </a:lnTo>
                  <a:lnTo>
                    <a:pt x="1126" y="214"/>
                  </a:lnTo>
                  <a:lnTo>
                    <a:pt x="1110" y="206"/>
                  </a:lnTo>
                  <a:lnTo>
                    <a:pt x="1076" y="191"/>
                  </a:lnTo>
                  <a:lnTo>
                    <a:pt x="1043" y="178"/>
                  </a:lnTo>
                  <a:lnTo>
                    <a:pt x="1009" y="166"/>
                  </a:lnTo>
                  <a:lnTo>
                    <a:pt x="976" y="154"/>
                  </a:lnTo>
                  <a:lnTo>
                    <a:pt x="944" y="143"/>
                  </a:lnTo>
                  <a:lnTo>
                    <a:pt x="911" y="134"/>
                  </a:lnTo>
                  <a:lnTo>
                    <a:pt x="880" y="124"/>
                  </a:lnTo>
                  <a:lnTo>
                    <a:pt x="849" y="116"/>
                  </a:lnTo>
                  <a:lnTo>
                    <a:pt x="818" y="108"/>
                  </a:lnTo>
                  <a:lnTo>
                    <a:pt x="761" y="94"/>
                  </a:lnTo>
                  <a:lnTo>
                    <a:pt x="705" y="81"/>
                  </a:lnTo>
                  <a:lnTo>
                    <a:pt x="644" y="68"/>
                  </a:lnTo>
                  <a:lnTo>
                    <a:pt x="579" y="54"/>
                  </a:lnTo>
                  <a:lnTo>
                    <a:pt x="544" y="48"/>
                  </a:lnTo>
                  <a:lnTo>
                    <a:pt x="508" y="41"/>
                  </a:lnTo>
                  <a:lnTo>
                    <a:pt x="471" y="35"/>
                  </a:lnTo>
                  <a:lnTo>
                    <a:pt x="433" y="30"/>
                  </a:lnTo>
                  <a:lnTo>
                    <a:pt x="392" y="23"/>
                  </a:lnTo>
                  <a:lnTo>
                    <a:pt x="351" y="18"/>
                  </a:lnTo>
                  <a:lnTo>
                    <a:pt x="308" y="13"/>
                  </a:lnTo>
                  <a:lnTo>
                    <a:pt x="264" y="8"/>
                  </a:lnTo>
                  <a:lnTo>
                    <a:pt x="218" y="4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D6E1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0" y="2008188"/>
              <a:ext cx="2586038" cy="995363"/>
            </a:xfrm>
            <a:custGeom>
              <a:avLst/>
              <a:gdLst>
                <a:gd name="T0" fmla="*/ 1064 w 1629"/>
                <a:gd name="T1" fmla="*/ 1 h 627"/>
                <a:gd name="T2" fmla="*/ 1141 w 1629"/>
                <a:gd name="T3" fmla="*/ 4 h 627"/>
                <a:gd name="T4" fmla="*/ 1217 w 1629"/>
                <a:gd name="T5" fmla="*/ 11 h 627"/>
                <a:gd name="T6" fmla="*/ 1289 w 1629"/>
                <a:gd name="T7" fmla="*/ 22 h 627"/>
                <a:gd name="T8" fmla="*/ 1348 w 1629"/>
                <a:gd name="T9" fmla="*/ 34 h 627"/>
                <a:gd name="T10" fmla="*/ 1393 w 1629"/>
                <a:gd name="T11" fmla="*/ 47 h 627"/>
                <a:gd name="T12" fmla="*/ 1437 w 1629"/>
                <a:gd name="T13" fmla="*/ 61 h 627"/>
                <a:gd name="T14" fmla="*/ 1477 w 1629"/>
                <a:gd name="T15" fmla="*/ 78 h 627"/>
                <a:gd name="T16" fmla="*/ 1517 w 1629"/>
                <a:gd name="T17" fmla="*/ 97 h 627"/>
                <a:gd name="T18" fmla="*/ 1552 w 1629"/>
                <a:gd name="T19" fmla="*/ 118 h 627"/>
                <a:gd name="T20" fmla="*/ 1586 w 1629"/>
                <a:gd name="T21" fmla="*/ 141 h 627"/>
                <a:gd name="T22" fmla="*/ 1608 w 1629"/>
                <a:gd name="T23" fmla="*/ 160 h 627"/>
                <a:gd name="T24" fmla="*/ 1629 w 1629"/>
                <a:gd name="T25" fmla="*/ 182 h 627"/>
                <a:gd name="T26" fmla="*/ 1604 w 1629"/>
                <a:gd name="T27" fmla="*/ 230 h 627"/>
                <a:gd name="T28" fmla="*/ 1574 w 1629"/>
                <a:gd name="T29" fmla="*/ 276 h 627"/>
                <a:gd name="T30" fmla="*/ 1557 w 1629"/>
                <a:gd name="T31" fmla="*/ 299 h 627"/>
                <a:gd name="T32" fmla="*/ 1523 w 1629"/>
                <a:gd name="T33" fmla="*/ 341 h 627"/>
                <a:gd name="T34" fmla="*/ 1495 w 1629"/>
                <a:gd name="T35" fmla="*/ 372 h 627"/>
                <a:gd name="T36" fmla="*/ 1466 w 1629"/>
                <a:gd name="T37" fmla="*/ 401 h 627"/>
                <a:gd name="T38" fmla="*/ 1445 w 1629"/>
                <a:gd name="T39" fmla="*/ 419 h 627"/>
                <a:gd name="T40" fmla="*/ 1403 w 1629"/>
                <a:gd name="T41" fmla="*/ 454 h 627"/>
                <a:gd name="T42" fmla="*/ 1358 w 1629"/>
                <a:gd name="T43" fmla="*/ 486 h 627"/>
                <a:gd name="T44" fmla="*/ 1312 w 1629"/>
                <a:gd name="T45" fmla="*/ 514 h 627"/>
                <a:gd name="T46" fmla="*/ 1264 w 1629"/>
                <a:gd name="T47" fmla="*/ 540 h 627"/>
                <a:gd name="T48" fmla="*/ 1214 w 1629"/>
                <a:gd name="T49" fmla="*/ 562 h 627"/>
                <a:gd name="T50" fmla="*/ 1163 w 1629"/>
                <a:gd name="T51" fmla="*/ 582 h 627"/>
                <a:gd name="T52" fmla="*/ 1111 w 1629"/>
                <a:gd name="T53" fmla="*/ 598 h 627"/>
                <a:gd name="T54" fmla="*/ 1057 w 1629"/>
                <a:gd name="T55" fmla="*/ 611 h 627"/>
                <a:gd name="T56" fmla="*/ 1004 w 1629"/>
                <a:gd name="T57" fmla="*/ 620 h 627"/>
                <a:gd name="T58" fmla="*/ 950 w 1629"/>
                <a:gd name="T59" fmla="*/ 625 h 627"/>
                <a:gd name="T60" fmla="*/ 896 w 1629"/>
                <a:gd name="T61" fmla="*/ 627 h 627"/>
                <a:gd name="T62" fmla="*/ 829 w 1629"/>
                <a:gd name="T63" fmla="*/ 625 h 627"/>
                <a:gd name="T64" fmla="*/ 755 w 1629"/>
                <a:gd name="T65" fmla="*/ 616 h 627"/>
                <a:gd name="T66" fmla="*/ 670 w 1629"/>
                <a:gd name="T67" fmla="*/ 606 h 627"/>
                <a:gd name="T68" fmla="*/ 576 w 1629"/>
                <a:gd name="T69" fmla="*/ 591 h 627"/>
                <a:gd name="T70" fmla="*/ 475 w 1629"/>
                <a:gd name="T71" fmla="*/ 572 h 627"/>
                <a:gd name="T72" fmla="*/ 366 w 1629"/>
                <a:gd name="T73" fmla="*/ 548 h 627"/>
                <a:gd name="T74" fmla="*/ 250 w 1629"/>
                <a:gd name="T75" fmla="*/ 522 h 627"/>
                <a:gd name="T76" fmla="*/ 128 w 1629"/>
                <a:gd name="T77" fmla="*/ 490 h 627"/>
                <a:gd name="T78" fmla="*/ 0 w 1629"/>
                <a:gd name="T79" fmla="*/ 453 h 627"/>
                <a:gd name="T80" fmla="*/ 0 w 1629"/>
                <a:gd name="T81" fmla="*/ 173 h 627"/>
                <a:gd name="T82" fmla="*/ 219 w 1629"/>
                <a:gd name="T83" fmla="*/ 115 h 627"/>
                <a:gd name="T84" fmla="*/ 323 w 1629"/>
                <a:gd name="T85" fmla="*/ 89 h 627"/>
                <a:gd name="T86" fmla="*/ 430 w 1629"/>
                <a:gd name="T87" fmla="*/ 67 h 627"/>
                <a:gd name="T88" fmla="*/ 539 w 1629"/>
                <a:gd name="T89" fmla="*/ 47 h 627"/>
                <a:gd name="T90" fmla="*/ 648 w 1629"/>
                <a:gd name="T91" fmla="*/ 30 h 627"/>
                <a:gd name="T92" fmla="*/ 758 w 1629"/>
                <a:gd name="T93" fmla="*/ 16 h 627"/>
                <a:gd name="T94" fmla="*/ 865 w 1629"/>
                <a:gd name="T95" fmla="*/ 6 h 627"/>
                <a:gd name="T96" fmla="*/ 946 w 1629"/>
                <a:gd name="T97" fmla="*/ 2 h 627"/>
                <a:gd name="T98" fmla="*/ 998 w 1629"/>
                <a:gd name="T99" fmla="*/ 1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29" h="627">
                  <a:moveTo>
                    <a:pt x="1023" y="0"/>
                  </a:moveTo>
                  <a:lnTo>
                    <a:pt x="1064" y="1"/>
                  </a:lnTo>
                  <a:lnTo>
                    <a:pt x="1103" y="2"/>
                  </a:lnTo>
                  <a:lnTo>
                    <a:pt x="1141" y="4"/>
                  </a:lnTo>
                  <a:lnTo>
                    <a:pt x="1180" y="7"/>
                  </a:lnTo>
                  <a:lnTo>
                    <a:pt x="1217" y="11"/>
                  </a:lnTo>
                  <a:lnTo>
                    <a:pt x="1254" y="16"/>
                  </a:lnTo>
                  <a:lnTo>
                    <a:pt x="1289" y="22"/>
                  </a:lnTo>
                  <a:lnTo>
                    <a:pt x="1324" y="29"/>
                  </a:lnTo>
                  <a:lnTo>
                    <a:pt x="1348" y="34"/>
                  </a:lnTo>
                  <a:lnTo>
                    <a:pt x="1371" y="40"/>
                  </a:lnTo>
                  <a:lnTo>
                    <a:pt x="1393" y="47"/>
                  </a:lnTo>
                  <a:lnTo>
                    <a:pt x="1416" y="53"/>
                  </a:lnTo>
                  <a:lnTo>
                    <a:pt x="1437" y="61"/>
                  </a:lnTo>
                  <a:lnTo>
                    <a:pt x="1457" y="69"/>
                  </a:lnTo>
                  <a:lnTo>
                    <a:pt x="1477" y="78"/>
                  </a:lnTo>
                  <a:lnTo>
                    <a:pt x="1498" y="87"/>
                  </a:lnTo>
                  <a:lnTo>
                    <a:pt x="1517" y="97"/>
                  </a:lnTo>
                  <a:lnTo>
                    <a:pt x="1535" y="107"/>
                  </a:lnTo>
                  <a:lnTo>
                    <a:pt x="1552" y="118"/>
                  </a:lnTo>
                  <a:lnTo>
                    <a:pt x="1569" y="130"/>
                  </a:lnTo>
                  <a:lnTo>
                    <a:pt x="1586" y="141"/>
                  </a:lnTo>
                  <a:lnTo>
                    <a:pt x="1601" y="154"/>
                  </a:lnTo>
                  <a:lnTo>
                    <a:pt x="1608" y="160"/>
                  </a:lnTo>
                  <a:lnTo>
                    <a:pt x="1615" y="168"/>
                  </a:lnTo>
                  <a:lnTo>
                    <a:pt x="1629" y="182"/>
                  </a:lnTo>
                  <a:lnTo>
                    <a:pt x="1618" y="205"/>
                  </a:lnTo>
                  <a:lnTo>
                    <a:pt x="1604" y="230"/>
                  </a:lnTo>
                  <a:lnTo>
                    <a:pt x="1589" y="253"/>
                  </a:lnTo>
                  <a:lnTo>
                    <a:pt x="1574" y="276"/>
                  </a:lnTo>
                  <a:lnTo>
                    <a:pt x="1566" y="287"/>
                  </a:lnTo>
                  <a:lnTo>
                    <a:pt x="1557" y="299"/>
                  </a:lnTo>
                  <a:lnTo>
                    <a:pt x="1541" y="320"/>
                  </a:lnTo>
                  <a:lnTo>
                    <a:pt x="1523" y="341"/>
                  </a:lnTo>
                  <a:lnTo>
                    <a:pt x="1505" y="361"/>
                  </a:lnTo>
                  <a:lnTo>
                    <a:pt x="1495" y="372"/>
                  </a:lnTo>
                  <a:lnTo>
                    <a:pt x="1486" y="382"/>
                  </a:lnTo>
                  <a:lnTo>
                    <a:pt x="1466" y="401"/>
                  </a:lnTo>
                  <a:lnTo>
                    <a:pt x="1456" y="410"/>
                  </a:lnTo>
                  <a:lnTo>
                    <a:pt x="1445" y="419"/>
                  </a:lnTo>
                  <a:lnTo>
                    <a:pt x="1424" y="437"/>
                  </a:lnTo>
                  <a:lnTo>
                    <a:pt x="1403" y="454"/>
                  </a:lnTo>
                  <a:lnTo>
                    <a:pt x="1381" y="470"/>
                  </a:lnTo>
                  <a:lnTo>
                    <a:pt x="1358" y="486"/>
                  </a:lnTo>
                  <a:lnTo>
                    <a:pt x="1335" y="501"/>
                  </a:lnTo>
                  <a:lnTo>
                    <a:pt x="1312" y="514"/>
                  </a:lnTo>
                  <a:lnTo>
                    <a:pt x="1288" y="527"/>
                  </a:lnTo>
                  <a:lnTo>
                    <a:pt x="1264" y="540"/>
                  </a:lnTo>
                  <a:lnTo>
                    <a:pt x="1239" y="552"/>
                  </a:lnTo>
                  <a:lnTo>
                    <a:pt x="1214" y="562"/>
                  </a:lnTo>
                  <a:lnTo>
                    <a:pt x="1188" y="573"/>
                  </a:lnTo>
                  <a:lnTo>
                    <a:pt x="1163" y="582"/>
                  </a:lnTo>
                  <a:lnTo>
                    <a:pt x="1137" y="591"/>
                  </a:lnTo>
                  <a:lnTo>
                    <a:pt x="1111" y="598"/>
                  </a:lnTo>
                  <a:lnTo>
                    <a:pt x="1084" y="605"/>
                  </a:lnTo>
                  <a:lnTo>
                    <a:pt x="1057" y="611"/>
                  </a:lnTo>
                  <a:lnTo>
                    <a:pt x="1031" y="615"/>
                  </a:lnTo>
                  <a:lnTo>
                    <a:pt x="1004" y="620"/>
                  </a:lnTo>
                  <a:lnTo>
                    <a:pt x="977" y="623"/>
                  </a:lnTo>
                  <a:lnTo>
                    <a:pt x="950" y="625"/>
                  </a:lnTo>
                  <a:lnTo>
                    <a:pt x="924" y="627"/>
                  </a:lnTo>
                  <a:lnTo>
                    <a:pt x="896" y="627"/>
                  </a:lnTo>
                  <a:lnTo>
                    <a:pt x="863" y="627"/>
                  </a:lnTo>
                  <a:lnTo>
                    <a:pt x="829" y="625"/>
                  </a:lnTo>
                  <a:lnTo>
                    <a:pt x="793" y="621"/>
                  </a:lnTo>
                  <a:lnTo>
                    <a:pt x="755" y="616"/>
                  </a:lnTo>
                  <a:lnTo>
                    <a:pt x="713" y="611"/>
                  </a:lnTo>
                  <a:lnTo>
                    <a:pt x="670" y="606"/>
                  </a:lnTo>
                  <a:lnTo>
                    <a:pt x="624" y="598"/>
                  </a:lnTo>
                  <a:lnTo>
                    <a:pt x="576" y="591"/>
                  </a:lnTo>
                  <a:lnTo>
                    <a:pt x="526" y="581"/>
                  </a:lnTo>
                  <a:lnTo>
                    <a:pt x="475" y="572"/>
                  </a:lnTo>
                  <a:lnTo>
                    <a:pt x="421" y="561"/>
                  </a:lnTo>
                  <a:lnTo>
                    <a:pt x="366" y="548"/>
                  </a:lnTo>
                  <a:lnTo>
                    <a:pt x="308" y="536"/>
                  </a:lnTo>
                  <a:lnTo>
                    <a:pt x="250" y="522"/>
                  </a:lnTo>
                  <a:lnTo>
                    <a:pt x="189" y="506"/>
                  </a:lnTo>
                  <a:lnTo>
                    <a:pt x="128" y="490"/>
                  </a:lnTo>
                  <a:lnTo>
                    <a:pt x="65" y="472"/>
                  </a:lnTo>
                  <a:lnTo>
                    <a:pt x="0" y="453"/>
                  </a:lnTo>
                  <a:lnTo>
                    <a:pt x="0" y="273"/>
                  </a:lnTo>
                  <a:lnTo>
                    <a:pt x="0" y="173"/>
                  </a:lnTo>
                  <a:lnTo>
                    <a:pt x="168" y="128"/>
                  </a:lnTo>
                  <a:lnTo>
                    <a:pt x="219" y="115"/>
                  </a:lnTo>
                  <a:lnTo>
                    <a:pt x="270" y="102"/>
                  </a:lnTo>
                  <a:lnTo>
                    <a:pt x="323" y="89"/>
                  </a:lnTo>
                  <a:lnTo>
                    <a:pt x="376" y="78"/>
                  </a:lnTo>
                  <a:lnTo>
                    <a:pt x="430" y="67"/>
                  </a:lnTo>
                  <a:lnTo>
                    <a:pt x="485" y="56"/>
                  </a:lnTo>
                  <a:lnTo>
                    <a:pt x="539" y="47"/>
                  </a:lnTo>
                  <a:lnTo>
                    <a:pt x="593" y="37"/>
                  </a:lnTo>
                  <a:lnTo>
                    <a:pt x="648" y="30"/>
                  </a:lnTo>
                  <a:lnTo>
                    <a:pt x="703" y="22"/>
                  </a:lnTo>
                  <a:lnTo>
                    <a:pt x="758" y="16"/>
                  </a:lnTo>
                  <a:lnTo>
                    <a:pt x="812" y="11"/>
                  </a:lnTo>
                  <a:lnTo>
                    <a:pt x="865" y="6"/>
                  </a:lnTo>
                  <a:lnTo>
                    <a:pt x="919" y="3"/>
                  </a:lnTo>
                  <a:lnTo>
                    <a:pt x="946" y="2"/>
                  </a:lnTo>
                  <a:lnTo>
                    <a:pt x="971" y="1"/>
                  </a:lnTo>
                  <a:lnTo>
                    <a:pt x="998" y="1"/>
                  </a:lnTo>
                  <a:lnTo>
                    <a:pt x="1023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1525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3239"/>
            <a:ext cx="8229600" cy="403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Energiatõhusa ehitamise parima praktika alused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32" y="6165304"/>
            <a:ext cx="2622356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29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4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6700" algn="l" defTabSz="914400" rtl="0" eaLnBrk="1" latinLnBrk="0" hangingPunct="1">
        <a:spcBef>
          <a:spcPts val="600"/>
        </a:spcBef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563" indent="-265113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74638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12900" indent="-2667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3175"/>
            <a:ext cx="2711450" cy="6861176"/>
            <a:chOff x="0" y="-3175"/>
            <a:chExt cx="2711450" cy="6861176"/>
          </a:xfrm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0" y="3976688"/>
              <a:ext cx="1890713" cy="2881313"/>
            </a:xfrm>
            <a:custGeom>
              <a:avLst/>
              <a:gdLst>
                <a:gd name="T0" fmla="*/ 778 w 1191"/>
                <a:gd name="T1" fmla="*/ 0 h 1815"/>
                <a:gd name="T2" fmla="*/ 732 w 1191"/>
                <a:gd name="T3" fmla="*/ 4 h 1815"/>
                <a:gd name="T4" fmla="*/ 686 w 1191"/>
                <a:gd name="T5" fmla="*/ 11 h 1815"/>
                <a:gd name="T6" fmla="*/ 638 w 1191"/>
                <a:gd name="T7" fmla="*/ 21 h 1815"/>
                <a:gd name="T8" fmla="*/ 589 w 1191"/>
                <a:gd name="T9" fmla="*/ 33 h 1815"/>
                <a:gd name="T10" fmla="*/ 540 w 1191"/>
                <a:gd name="T11" fmla="*/ 50 h 1815"/>
                <a:gd name="T12" fmla="*/ 490 w 1191"/>
                <a:gd name="T13" fmla="*/ 71 h 1815"/>
                <a:gd name="T14" fmla="*/ 439 w 1191"/>
                <a:gd name="T15" fmla="*/ 94 h 1815"/>
                <a:gd name="T16" fmla="*/ 388 w 1191"/>
                <a:gd name="T17" fmla="*/ 122 h 1815"/>
                <a:gd name="T18" fmla="*/ 337 w 1191"/>
                <a:gd name="T19" fmla="*/ 152 h 1815"/>
                <a:gd name="T20" fmla="*/ 285 w 1191"/>
                <a:gd name="T21" fmla="*/ 186 h 1815"/>
                <a:gd name="T22" fmla="*/ 234 w 1191"/>
                <a:gd name="T23" fmla="*/ 225 h 1815"/>
                <a:gd name="T24" fmla="*/ 182 w 1191"/>
                <a:gd name="T25" fmla="*/ 266 h 1815"/>
                <a:gd name="T26" fmla="*/ 130 w 1191"/>
                <a:gd name="T27" fmla="*/ 311 h 1815"/>
                <a:gd name="T28" fmla="*/ 78 w 1191"/>
                <a:gd name="T29" fmla="*/ 361 h 1815"/>
                <a:gd name="T30" fmla="*/ 26 w 1191"/>
                <a:gd name="T31" fmla="*/ 413 h 1815"/>
                <a:gd name="T32" fmla="*/ 0 w 1191"/>
                <a:gd name="T33" fmla="*/ 1128 h 1815"/>
                <a:gd name="T34" fmla="*/ 33 w 1191"/>
                <a:gd name="T35" fmla="*/ 1815 h 1815"/>
                <a:gd name="T36" fmla="*/ 97 w 1191"/>
                <a:gd name="T37" fmla="*/ 1765 h 1815"/>
                <a:gd name="T38" fmla="*/ 135 w 1191"/>
                <a:gd name="T39" fmla="*/ 1733 h 1815"/>
                <a:gd name="T40" fmla="*/ 177 w 1191"/>
                <a:gd name="T41" fmla="*/ 1694 h 1815"/>
                <a:gd name="T42" fmla="*/ 226 w 1191"/>
                <a:gd name="T43" fmla="*/ 1647 h 1815"/>
                <a:gd name="T44" fmla="*/ 278 w 1191"/>
                <a:gd name="T45" fmla="*/ 1595 h 1815"/>
                <a:gd name="T46" fmla="*/ 392 w 1191"/>
                <a:gd name="T47" fmla="*/ 1476 h 1815"/>
                <a:gd name="T48" fmla="*/ 513 w 1191"/>
                <a:gd name="T49" fmla="*/ 1343 h 1815"/>
                <a:gd name="T50" fmla="*/ 634 w 1191"/>
                <a:gd name="T51" fmla="*/ 1206 h 1815"/>
                <a:gd name="T52" fmla="*/ 750 w 1191"/>
                <a:gd name="T53" fmla="*/ 1070 h 1815"/>
                <a:gd name="T54" fmla="*/ 852 w 1191"/>
                <a:gd name="T55" fmla="*/ 944 h 1815"/>
                <a:gd name="T56" fmla="*/ 897 w 1191"/>
                <a:gd name="T57" fmla="*/ 887 h 1815"/>
                <a:gd name="T58" fmla="*/ 971 w 1191"/>
                <a:gd name="T59" fmla="*/ 785 h 1815"/>
                <a:gd name="T60" fmla="*/ 1025 w 1191"/>
                <a:gd name="T61" fmla="*/ 707 h 1815"/>
                <a:gd name="T62" fmla="*/ 1057 w 1191"/>
                <a:gd name="T63" fmla="*/ 654 h 1815"/>
                <a:gd name="T64" fmla="*/ 1089 w 1191"/>
                <a:gd name="T65" fmla="*/ 601 h 1815"/>
                <a:gd name="T66" fmla="*/ 1118 w 1191"/>
                <a:gd name="T67" fmla="*/ 548 h 1815"/>
                <a:gd name="T68" fmla="*/ 1143 w 1191"/>
                <a:gd name="T69" fmla="*/ 494 h 1815"/>
                <a:gd name="T70" fmla="*/ 1163 w 1191"/>
                <a:gd name="T71" fmla="*/ 442 h 1815"/>
                <a:gd name="T72" fmla="*/ 1179 w 1191"/>
                <a:gd name="T73" fmla="*/ 390 h 1815"/>
                <a:gd name="T74" fmla="*/ 1188 w 1191"/>
                <a:gd name="T75" fmla="*/ 340 h 1815"/>
                <a:gd name="T76" fmla="*/ 1191 w 1191"/>
                <a:gd name="T77" fmla="*/ 291 h 1815"/>
                <a:gd name="T78" fmla="*/ 1190 w 1191"/>
                <a:gd name="T79" fmla="*/ 256 h 1815"/>
                <a:gd name="T80" fmla="*/ 1186 w 1191"/>
                <a:gd name="T81" fmla="*/ 233 h 1815"/>
                <a:gd name="T82" fmla="*/ 1181 w 1191"/>
                <a:gd name="T83" fmla="*/ 211 h 1815"/>
                <a:gd name="T84" fmla="*/ 1172 w 1191"/>
                <a:gd name="T85" fmla="*/ 190 h 1815"/>
                <a:gd name="T86" fmla="*/ 1163 w 1191"/>
                <a:gd name="T87" fmla="*/ 168 h 1815"/>
                <a:gd name="T88" fmla="*/ 1150 w 1191"/>
                <a:gd name="T89" fmla="*/ 149 h 1815"/>
                <a:gd name="T90" fmla="*/ 1135 w 1191"/>
                <a:gd name="T91" fmla="*/ 130 h 1815"/>
                <a:gd name="T92" fmla="*/ 1118 w 1191"/>
                <a:gd name="T93" fmla="*/ 112 h 1815"/>
                <a:gd name="T94" fmla="*/ 1099 w 1191"/>
                <a:gd name="T95" fmla="*/ 95 h 1815"/>
                <a:gd name="T96" fmla="*/ 1077 w 1191"/>
                <a:gd name="T97" fmla="*/ 78 h 1815"/>
                <a:gd name="T98" fmla="*/ 1050 w 1191"/>
                <a:gd name="T99" fmla="*/ 62 h 1815"/>
                <a:gd name="T100" fmla="*/ 1020 w 1191"/>
                <a:gd name="T101" fmla="*/ 47 h 1815"/>
                <a:gd name="T102" fmla="*/ 989 w 1191"/>
                <a:gd name="T103" fmla="*/ 33 h 1815"/>
                <a:gd name="T104" fmla="*/ 958 w 1191"/>
                <a:gd name="T105" fmla="*/ 23 h 1815"/>
                <a:gd name="T106" fmla="*/ 925 w 1191"/>
                <a:gd name="T107" fmla="*/ 14 h 1815"/>
                <a:gd name="T108" fmla="*/ 890 w 1191"/>
                <a:gd name="T109" fmla="*/ 7 h 1815"/>
                <a:gd name="T110" fmla="*/ 855 w 1191"/>
                <a:gd name="T111" fmla="*/ 3 h 1815"/>
                <a:gd name="T112" fmla="*/ 818 w 1191"/>
                <a:gd name="T113" fmla="*/ 0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91" h="1815">
                  <a:moveTo>
                    <a:pt x="800" y="0"/>
                  </a:moveTo>
                  <a:lnTo>
                    <a:pt x="778" y="0"/>
                  </a:lnTo>
                  <a:lnTo>
                    <a:pt x="755" y="2"/>
                  </a:lnTo>
                  <a:lnTo>
                    <a:pt x="732" y="4"/>
                  </a:lnTo>
                  <a:lnTo>
                    <a:pt x="709" y="7"/>
                  </a:lnTo>
                  <a:lnTo>
                    <a:pt x="686" y="11"/>
                  </a:lnTo>
                  <a:lnTo>
                    <a:pt x="662" y="15"/>
                  </a:lnTo>
                  <a:lnTo>
                    <a:pt x="638" y="21"/>
                  </a:lnTo>
                  <a:lnTo>
                    <a:pt x="613" y="27"/>
                  </a:lnTo>
                  <a:lnTo>
                    <a:pt x="589" y="33"/>
                  </a:lnTo>
                  <a:lnTo>
                    <a:pt x="564" y="42"/>
                  </a:lnTo>
                  <a:lnTo>
                    <a:pt x="540" y="50"/>
                  </a:lnTo>
                  <a:lnTo>
                    <a:pt x="515" y="60"/>
                  </a:lnTo>
                  <a:lnTo>
                    <a:pt x="490" y="71"/>
                  </a:lnTo>
                  <a:lnTo>
                    <a:pt x="464" y="82"/>
                  </a:lnTo>
                  <a:lnTo>
                    <a:pt x="439" y="94"/>
                  </a:lnTo>
                  <a:lnTo>
                    <a:pt x="413" y="108"/>
                  </a:lnTo>
                  <a:lnTo>
                    <a:pt x="388" y="122"/>
                  </a:lnTo>
                  <a:lnTo>
                    <a:pt x="362" y="137"/>
                  </a:lnTo>
                  <a:lnTo>
                    <a:pt x="337" y="152"/>
                  </a:lnTo>
                  <a:lnTo>
                    <a:pt x="311" y="168"/>
                  </a:lnTo>
                  <a:lnTo>
                    <a:pt x="285" y="186"/>
                  </a:lnTo>
                  <a:lnTo>
                    <a:pt x="259" y="205"/>
                  </a:lnTo>
                  <a:lnTo>
                    <a:pt x="234" y="225"/>
                  </a:lnTo>
                  <a:lnTo>
                    <a:pt x="207" y="245"/>
                  </a:lnTo>
                  <a:lnTo>
                    <a:pt x="182" y="266"/>
                  </a:lnTo>
                  <a:lnTo>
                    <a:pt x="155" y="289"/>
                  </a:lnTo>
                  <a:lnTo>
                    <a:pt x="130" y="311"/>
                  </a:lnTo>
                  <a:lnTo>
                    <a:pt x="103" y="335"/>
                  </a:lnTo>
                  <a:lnTo>
                    <a:pt x="78" y="361"/>
                  </a:lnTo>
                  <a:lnTo>
                    <a:pt x="52" y="386"/>
                  </a:lnTo>
                  <a:lnTo>
                    <a:pt x="26" y="413"/>
                  </a:lnTo>
                  <a:lnTo>
                    <a:pt x="0" y="442"/>
                  </a:lnTo>
                  <a:lnTo>
                    <a:pt x="0" y="1128"/>
                  </a:lnTo>
                  <a:lnTo>
                    <a:pt x="0" y="1815"/>
                  </a:lnTo>
                  <a:lnTo>
                    <a:pt x="33" y="1815"/>
                  </a:lnTo>
                  <a:lnTo>
                    <a:pt x="66" y="1791"/>
                  </a:lnTo>
                  <a:lnTo>
                    <a:pt x="97" y="1765"/>
                  </a:lnTo>
                  <a:lnTo>
                    <a:pt x="115" y="1750"/>
                  </a:lnTo>
                  <a:lnTo>
                    <a:pt x="135" y="1733"/>
                  </a:lnTo>
                  <a:lnTo>
                    <a:pt x="155" y="1715"/>
                  </a:lnTo>
                  <a:lnTo>
                    <a:pt x="177" y="1694"/>
                  </a:lnTo>
                  <a:lnTo>
                    <a:pt x="202" y="1671"/>
                  </a:lnTo>
                  <a:lnTo>
                    <a:pt x="226" y="1647"/>
                  </a:lnTo>
                  <a:lnTo>
                    <a:pt x="252" y="1622"/>
                  </a:lnTo>
                  <a:lnTo>
                    <a:pt x="278" y="1595"/>
                  </a:lnTo>
                  <a:lnTo>
                    <a:pt x="335" y="1538"/>
                  </a:lnTo>
                  <a:lnTo>
                    <a:pt x="392" y="1476"/>
                  </a:lnTo>
                  <a:lnTo>
                    <a:pt x="453" y="1410"/>
                  </a:lnTo>
                  <a:lnTo>
                    <a:pt x="513" y="1343"/>
                  </a:lnTo>
                  <a:lnTo>
                    <a:pt x="575" y="1275"/>
                  </a:lnTo>
                  <a:lnTo>
                    <a:pt x="634" y="1206"/>
                  </a:lnTo>
                  <a:lnTo>
                    <a:pt x="694" y="1137"/>
                  </a:lnTo>
                  <a:lnTo>
                    <a:pt x="750" y="1070"/>
                  </a:lnTo>
                  <a:lnTo>
                    <a:pt x="803" y="1005"/>
                  </a:lnTo>
                  <a:lnTo>
                    <a:pt x="852" y="944"/>
                  </a:lnTo>
                  <a:lnTo>
                    <a:pt x="876" y="915"/>
                  </a:lnTo>
                  <a:lnTo>
                    <a:pt x="897" y="887"/>
                  </a:lnTo>
                  <a:lnTo>
                    <a:pt x="936" y="835"/>
                  </a:lnTo>
                  <a:lnTo>
                    <a:pt x="971" y="785"/>
                  </a:lnTo>
                  <a:lnTo>
                    <a:pt x="1008" y="734"/>
                  </a:lnTo>
                  <a:lnTo>
                    <a:pt x="1025" y="707"/>
                  </a:lnTo>
                  <a:lnTo>
                    <a:pt x="1042" y="681"/>
                  </a:lnTo>
                  <a:lnTo>
                    <a:pt x="1057" y="654"/>
                  </a:lnTo>
                  <a:lnTo>
                    <a:pt x="1073" y="628"/>
                  </a:lnTo>
                  <a:lnTo>
                    <a:pt x="1089" y="601"/>
                  </a:lnTo>
                  <a:lnTo>
                    <a:pt x="1104" y="574"/>
                  </a:lnTo>
                  <a:lnTo>
                    <a:pt x="1118" y="548"/>
                  </a:lnTo>
                  <a:lnTo>
                    <a:pt x="1131" y="520"/>
                  </a:lnTo>
                  <a:lnTo>
                    <a:pt x="1143" y="494"/>
                  </a:lnTo>
                  <a:lnTo>
                    <a:pt x="1153" y="468"/>
                  </a:lnTo>
                  <a:lnTo>
                    <a:pt x="1163" y="442"/>
                  </a:lnTo>
                  <a:lnTo>
                    <a:pt x="1171" y="415"/>
                  </a:lnTo>
                  <a:lnTo>
                    <a:pt x="1179" y="390"/>
                  </a:lnTo>
                  <a:lnTo>
                    <a:pt x="1184" y="364"/>
                  </a:lnTo>
                  <a:lnTo>
                    <a:pt x="1188" y="340"/>
                  </a:lnTo>
                  <a:lnTo>
                    <a:pt x="1191" y="315"/>
                  </a:lnTo>
                  <a:lnTo>
                    <a:pt x="1191" y="291"/>
                  </a:lnTo>
                  <a:lnTo>
                    <a:pt x="1191" y="267"/>
                  </a:lnTo>
                  <a:lnTo>
                    <a:pt x="1190" y="256"/>
                  </a:lnTo>
                  <a:lnTo>
                    <a:pt x="1188" y="244"/>
                  </a:lnTo>
                  <a:lnTo>
                    <a:pt x="1186" y="233"/>
                  </a:lnTo>
                  <a:lnTo>
                    <a:pt x="1184" y="222"/>
                  </a:lnTo>
                  <a:lnTo>
                    <a:pt x="1181" y="211"/>
                  </a:lnTo>
                  <a:lnTo>
                    <a:pt x="1177" y="200"/>
                  </a:lnTo>
                  <a:lnTo>
                    <a:pt x="1172" y="190"/>
                  </a:lnTo>
                  <a:lnTo>
                    <a:pt x="1168" y="179"/>
                  </a:lnTo>
                  <a:lnTo>
                    <a:pt x="1163" y="168"/>
                  </a:lnTo>
                  <a:lnTo>
                    <a:pt x="1156" y="159"/>
                  </a:lnTo>
                  <a:lnTo>
                    <a:pt x="1150" y="149"/>
                  </a:lnTo>
                  <a:lnTo>
                    <a:pt x="1144" y="140"/>
                  </a:lnTo>
                  <a:lnTo>
                    <a:pt x="1135" y="130"/>
                  </a:lnTo>
                  <a:lnTo>
                    <a:pt x="1128" y="121"/>
                  </a:lnTo>
                  <a:lnTo>
                    <a:pt x="1118" y="112"/>
                  </a:lnTo>
                  <a:lnTo>
                    <a:pt x="1110" y="104"/>
                  </a:lnTo>
                  <a:lnTo>
                    <a:pt x="1099" y="95"/>
                  </a:lnTo>
                  <a:lnTo>
                    <a:pt x="1088" y="87"/>
                  </a:lnTo>
                  <a:lnTo>
                    <a:pt x="1077" y="78"/>
                  </a:lnTo>
                  <a:lnTo>
                    <a:pt x="1065" y="71"/>
                  </a:lnTo>
                  <a:lnTo>
                    <a:pt x="1050" y="62"/>
                  </a:lnTo>
                  <a:lnTo>
                    <a:pt x="1035" y="55"/>
                  </a:lnTo>
                  <a:lnTo>
                    <a:pt x="1020" y="47"/>
                  </a:lnTo>
                  <a:lnTo>
                    <a:pt x="1005" y="40"/>
                  </a:lnTo>
                  <a:lnTo>
                    <a:pt x="989" y="33"/>
                  </a:lnTo>
                  <a:lnTo>
                    <a:pt x="974" y="28"/>
                  </a:lnTo>
                  <a:lnTo>
                    <a:pt x="958" y="23"/>
                  </a:lnTo>
                  <a:lnTo>
                    <a:pt x="941" y="19"/>
                  </a:lnTo>
                  <a:lnTo>
                    <a:pt x="925" y="14"/>
                  </a:lnTo>
                  <a:lnTo>
                    <a:pt x="908" y="10"/>
                  </a:lnTo>
                  <a:lnTo>
                    <a:pt x="890" y="7"/>
                  </a:lnTo>
                  <a:lnTo>
                    <a:pt x="873" y="5"/>
                  </a:lnTo>
                  <a:lnTo>
                    <a:pt x="855" y="3"/>
                  </a:lnTo>
                  <a:lnTo>
                    <a:pt x="836" y="2"/>
                  </a:lnTo>
                  <a:lnTo>
                    <a:pt x="818" y="0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FEF9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0" y="2297113"/>
              <a:ext cx="2711450" cy="1649413"/>
            </a:xfrm>
            <a:custGeom>
              <a:avLst/>
              <a:gdLst>
                <a:gd name="T0" fmla="*/ 1618 w 1708"/>
                <a:gd name="T1" fmla="*/ 23 h 1039"/>
                <a:gd name="T2" fmla="*/ 1589 w 1708"/>
                <a:gd name="T3" fmla="*/ 71 h 1039"/>
                <a:gd name="T4" fmla="*/ 1566 w 1708"/>
                <a:gd name="T5" fmla="*/ 105 h 1039"/>
                <a:gd name="T6" fmla="*/ 1541 w 1708"/>
                <a:gd name="T7" fmla="*/ 138 h 1039"/>
                <a:gd name="T8" fmla="*/ 1505 w 1708"/>
                <a:gd name="T9" fmla="*/ 179 h 1039"/>
                <a:gd name="T10" fmla="*/ 1486 w 1708"/>
                <a:gd name="T11" fmla="*/ 200 h 1039"/>
                <a:gd name="T12" fmla="*/ 1456 w 1708"/>
                <a:gd name="T13" fmla="*/ 228 h 1039"/>
                <a:gd name="T14" fmla="*/ 1424 w 1708"/>
                <a:gd name="T15" fmla="*/ 255 h 1039"/>
                <a:gd name="T16" fmla="*/ 1381 w 1708"/>
                <a:gd name="T17" fmla="*/ 288 h 1039"/>
                <a:gd name="T18" fmla="*/ 1335 w 1708"/>
                <a:gd name="T19" fmla="*/ 319 h 1039"/>
                <a:gd name="T20" fmla="*/ 1288 w 1708"/>
                <a:gd name="T21" fmla="*/ 345 h 1039"/>
                <a:gd name="T22" fmla="*/ 1239 w 1708"/>
                <a:gd name="T23" fmla="*/ 370 h 1039"/>
                <a:gd name="T24" fmla="*/ 1188 w 1708"/>
                <a:gd name="T25" fmla="*/ 391 h 1039"/>
                <a:gd name="T26" fmla="*/ 1137 w 1708"/>
                <a:gd name="T27" fmla="*/ 409 h 1039"/>
                <a:gd name="T28" fmla="*/ 1084 w 1708"/>
                <a:gd name="T29" fmla="*/ 423 h 1039"/>
                <a:gd name="T30" fmla="*/ 1031 w 1708"/>
                <a:gd name="T31" fmla="*/ 433 h 1039"/>
                <a:gd name="T32" fmla="*/ 977 w 1708"/>
                <a:gd name="T33" fmla="*/ 441 h 1039"/>
                <a:gd name="T34" fmla="*/ 924 w 1708"/>
                <a:gd name="T35" fmla="*/ 445 h 1039"/>
                <a:gd name="T36" fmla="*/ 863 w 1708"/>
                <a:gd name="T37" fmla="*/ 445 h 1039"/>
                <a:gd name="T38" fmla="*/ 793 w 1708"/>
                <a:gd name="T39" fmla="*/ 439 h 1039"/>
                <a:gd name="T40" fmla="*/ 713 w 1708"/>
                <a:gd name="T41" fmla="*/ 429 h 1039"/>
                <a:gd name="T42" fmla="*/ 624 w 1708"/>
                <a:gd name="T43" fmla="*/ 416 h 1039"/>
                <a:gd name="T44" fmla="*/ 526 w 1708"/>
                <a:gd name="T45" fmla="*/ 399 h 1039"/>
                <a:gd name="T46" fmla="*/ 421 w 1708"/>
                <a:gd name="T47" fmla="*/ 379 h 1039"/>
                <a:gd name="T48" fmla="*/ 308 w 1708"/>
                <a:gd name="T49" fmla="*/ 354 h 1039"/>
                <a:gd name="T50" fmla="*/ 189 w 1708"/>
                <a:gd name="T51" fmla="*/ 324 h 1039"/>
                <a:gd name="T52" fmla="*/ 65 w 1708"/>
                <a:gd name="T53" fmla="*/ 290 h 1039"/>
                <a:gd name="T54" fmla="*/ 0 w 1708"/>
                <a:gd name="T55" fmla="*/ 1039 h 1039"/>
                <a:gd name="T56" fmla="*/ 231 w 1708"/>
                <a:gd name="T57" fmla="*/ 993 h 1039"/>
                <a:gd name="T58" fmla="*/ 434 w 1708"/>
                <a:gd name="T59" fmla="*/ 947 h 1039"/>
                <a:gd name="T60" fmla="*/ 597 w 1708"/>
                <a:gd name="T61" fmla="*/ 909 h 1039"/>
                <a:gd name="T62" fmla="*/ 660 w 1708"/>
                <a:gd name="T63" fmla="*/ 893 h 1039"/>
                <a:gd name="T64" fmla="*/ 739 w 1708"/>
                <a:gd name="T65" fmla="*/ 870 h 1039"/>
                <a:gd name="T66" fmla="*/ 799 w 1708"/>
                <a:gd name="T67" fmla="*/ 852 h 1039"/>
                <a:gd name="T68" fmla="*/ 860 w 1708"/>
                <a:gd name="T69" fmla="*/ 833 h 1039"/>
                <a:gd name="T70" fmla="*/ 947 w 1708"/>
                <a:gd name="T71" fmla="*/ 801 h 1039"/>
                <a:gd name="T72" fmla="*/ 1059 w 1708"/>
                <a:gd name="T73" fmla="*/ 758 h 1039"/>
                <a:gd name="T74" fmla="*/ 1138 w 1708"/>
                <a:gd name="T75" fmla="*/ 722 h 1039"/>
                <a:gd name="T76" fmla="*/ 1214 w 1708"/>
                <a:gd name="T77" fmla="*/ 685 h 1039"/>
                <a:gd name="T78" fmla="*/ 1262 w 1708"/>
                <a:gd name="T79" fmla="*/ 660 h 1039"/>
                <a:gd name="T80" fmla="*/ 1307 w 1708"/>
                <a:gd name="T81" fmla="*/ 633 h 1039"/>
                <a:gd name="T82" fmla="*/ 1351 w 1708"/>
                <a:gd name="T83" fmla="*/ 608 h 1039"/>
                <a:gd name="T84" fmla="*/ 1393 w 1708"/>
                <a:gd name="T85" fmla="*/ 580 h 1039"/>
                <a:gd name="T86" fmla="*/ 1433 w 1708"/>
                <a:gd name="T87" fmla="*/ 554 h 1039"/>
                <a:gd name="T88" fmla="*/ 1505 w 1708"/>
                <a:gd name="T89" fmla="*/ 497 h 1039"/>
                <a:gd name="T90" fmla="*/ 1538 w 1708"/>
                <a:gd name="T91" fmla="*/ 470 h 1039"/>
                <a:gd name="T92" fmla="*/ 1568 w 1708"/>
                <a:gd name="T93" fmla="*/ 441 h 1039"/>
                <a:gd name="T94" fmla="*/ 1595 w 1708"/>
                <a:gd name="T95" fmla="*/ 412 h 1039"/>
                <a:gd name="T96" fmla="*/ 1620 w 1708"/>
                <a:gd name="T97" fmla="*/ 383 h 1039"/>
                <a:gd name="T98" fmla="*/ 1641 w 1708"/>
                <a:gd name="T99" fmla="*/ 355 h 1039"/>
                <a:gd name="T100" fmla="*/ 1660 w 1708"/>
                <a:gd name="T101" fmla="*/ 326 h 1039"/>
                <a:gd name="T102" fmla="*/ 1676 w 1708"/>
                <a:gd name="T103" fmla="*/ 297 h 1039"/>
                <a:gd name="T104" fmla="*/ 1689 w 1708"/>
                <a:gd name="T105" fmla="*/ 269 h 1039"/>
                <a:gd name="T106" fmla="*/ 1698 w 1708"/>
                <a:gd name="T107" fmla="*/ 240 h 1039"/>
                <a:gd name="T108" fmla="*/ 1705 w 1708"/>
                <a:gd name="T109" fmla="*/ 212 h 1039"/>
                <a:gd name="T110" fmla="*/ 1708 w 1708"/>
                <a:gd name="T111" fmla="*/ 184 h 1039"/>
                <a:gd name="T112" fmla="*/ 1707 w 1708"/>
                <a:gd name="T113" fmla="*/ 156 h 1039"/>
                <a:gd name="T114" fmla="*/ 1703 w 1708"/>
                <a:gd name="T115" fmla="*/ 129 h 1039"/>
                <a:gd name="T116" fmla="*/ 1695 w 1708"/>
                <a:gd name="T117" fmla="*/ 102 h 1039"/>
                <a:gd name="T118" fmla="*/ 1685 w 1708"/>
                <a:gd name="T119" fmla="*/ 75 h 1039"/>
                <a:gd name="T120" fmla="*/ 1670 w 1708"/>
                <a:gd name="T121" fmla="*/ 50 h 1039"/>
                <a:gd name="T122" fmla="*/ 1651 w 1708"/>
                <a:gd name="T123" fmla="*/ 24 h 1039"/>
                <a:gd name="T124" fmla="*/ 1629 w 1708"/>
                <a:gd name="T125" fmla="*/ 0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08" h="1039">
                  <a:moveTo>
                    <a:pt x="1629" y="0"/>
                  </a:moveTo>
                  <a:lnTo>
                    <a:pt x="1618" y="23"/>
                  </a:lnTo>
                  <a:lnTo>
                    <a:pt x="1604" y="48"/>
                  </a:lnTo>
                  <a:lnTo>
                    <a:pt x="1589" y="71"/>
                  </a:lnTo>
                  <a:lnTo>
                    <a:pt x="1574" y="94"/>
                  </a:lnTo>
                  <a:lnTo>
                    <a:pt x="1566" y="105"/>
                  </a:lnTo>
                  <a:lnTo>
                    <a:pt x="1557" y="117"/>
                  </a:lnTo>
                  <a:lnTo>
                    <a:pt x="1541" y="138"/>
                  </a:lnTo>
                  <a:lnTo>
                    <a:pt x="1523" y="159"/>
                  </a:lnTo>
                  <a:lnTo>
                    <a:pt x="1505" y="179"/>
                  </a:lnTo>
                  <a:lnTo>
                    <a:pt x="1495" y="190"/>
                  </a:lnTo>
                  <a:lnTo>
                    <a:pt x="1486" y="200"/>
                  </a:lnTo>
                  <a:lnTo>
                    <a:pt x="1466" y="219"/>
                  </a:lnTo>
                  <a:lnTo>
                    <a:pt x="1456" y="228"/>
                  </a:lnTo>
                  <a:lnTo>
                    <a:pt x="1445" y="237"/>
                  </a:lnTo>
                  <a:lnTo>
                    <a:pt x="1424" y="255"/>
                  </a:lnTo>
                  <a:lnTo>
                    <a:pt x="1403" y="272"/>
                  </a:lnTo>
                  <a:lnTo>
                    <a:pt x="1381" y="288"/>
                  </a:lnTo>
                  <a:lnTo>
                    <a:pt x="1358" y="304"/>
                  </a:lnTo>
                  <a:lnTo>
                    <a:pt x="1335" y="319"/>
                  </a:lnTo>
                  <a:lnTo>
                    <a:pt x="1312" y="332"/>
                  </a:lnTo>
                  <a:lnTo>
                    <a:pt x="1288" y="345"/>
                  </a:lnTo>
                  <a:lnTo>
                    <a:pt x="1264" y="358"/>
                  </a:lnTo>
                  <a:lnTo>
                    <a:pt x="1239" y="370"/>
                  </a:lnTo>
                  <a:lnTo>
                    <a:pt x="1214" y="380"/>
                  </a:lnTo>
                  <a:lnTo>
                    <a:pt x="1188" y="391"/>
                  </a:lnTo>
                  <a:lnTo>
                    <a:pt x="1163" y="400"/>
                  </a:lnTo>
                  <a:lnTo>
                    <a:pt x="1137" y="409"/>
                  </a:lnTo>
                  <a:lnTo>
                    <a:pt x="1111" y="416"/>
                  </a:lnTo>
                  <a:lnTo>
                    <a:pt x="1084" y="423"/>
                  </a:lnTo>
                  <a:lnTo>
                    <a:pt x="1057" y="429"/>
                  </a:lnTo>
                  <a:lnTo>
                    <a:pt x="1031" y="433"/>
                  </a:lnTo>
                  <a:lnTo>
                    <a:pt x="1004" y="438"/>
                  </a:lnTo>
                  <a:lnTo>
                    <a:pt x="977" y="441"/>
                  </a:lnTo>
                  <a:lnTo>
                    <a:pt x="950" y="443"/>
                  </a:lnTo>
                  <a:lnTo>
                    <a:pt x="924" y="445"/>
                  </a:lnTo>
                  <a:lnTo>
                    <a:pt x="896" y="445"/>
                  </a:lnTo>
                  <a:lnTo>
                    <a:pt x="863" y="445"/>
                  </a:lnTo>
                  <a:lnTo>
                    <a:pt x="829" y="443"/>
                  </a:lnTo>
                  <a:lnTo>
                    <a:pt x="793" y="439"/>
                  </a:lnTo>
                  <a:lnTo>
                    <a:pt x="755" y="434"/>
                  </a:lnTo>
                  <a:lnTo>
                    <a:pt x="713" y="429"/>
                  </a:lnTo>
                  <a:lnTo>
                    <a:pt x="670" y="424"/>
                  </a:lnTo>
                  <a:lnTo>
                    <a:pt x="624" y="416"/>
                  </a:lnTo>
                  <a:lnTo>
                    <a:pt x="576" y="409"/>
                  </a:lnTo>
                  <a:lnTo>
                    <a:pt x="526" y="399"/>
                  </a:lnTo>
                  <a:lnTo>
                    <a:pt x="475" y="390"/>
                  </a:lnTo>
                  <a:lnTo>
                    <a:pt x="421" y="379"/>
                  </a:lnTo>
                  <a:lnTo>
                    <a:pt x="366" y="366"/>
                  </a:lnTo>
                  <a:lnTo>
                    <a:pt x="308" y="354"/>
                  </a:lnTo>
                  <a:lnTo>
                    <a:pt x="250" y="340"/>
                  </a:lnTo>
                  <a:lnTo>
                    <a:pt x="189" y="324"/>
                  </a:lnTo>
                  <a:lnTo>
                    <a:pt x="128" y="308"/>
                  </a:lnTo>
                  <a:lnTo>
                    <a:pt x="65" y="290"/>
                  </a:lnTo>
                  <a:lnTo>
                    <a:pt x="0" y="271"/>
                  </a:lnTo>
                  <a:lnTo>
                    <a:pt x="0" y="1039"/>
                  </a:lnTo>
                  <a:lnTo>
                    <a:pt x="118" y="1016"/>
                  </a:lnTo>
                  <a:lnTo>
                    <a:pt x="231" y="993"/>
                  </a:lnTo>
                  <a:lnTo>
                    <a:pt x="337" y="969"/>
                  </a:lnTo>
                  <a:lnTo>
                    <a:pt x="434" y="947"/>
                  </a:lnTo>
                  <a:lnTo>
                    <a:pt x="522" y="927"/>
                  </a:lnTo>
                  <a:lnTo>
                    <a:pt x="597" y="909"/>
                  </a:lnTo>
                  <a:lnTo>
                    <a:pt x="630" y="900"/>
                  </a:lnTo>
                  <a:lnTo>
                    <a:pt x="660" y="893"/>
                  </a:lnTo>
                  <a:lnTo>
                    <a:pt x="708" y="880"/>
                  </a:lnTo>
                  <a:lnTo>
                    <a:pt x="739" y="870"/>
                  </a:lnTo>
                  <a:lnTo>
                    <a:pt x="769" y="862"/>
                  </a:lnTo>
                  <a:lnTo>
                    <a:pt x="799" y="852"/>
                  </a:lnTo>
                  <a:lnTo>
                    <a:pt x="830" y="843"/>
                  </a:lnTo>
                  <a:lnTo>
                    <a:pt x="860" y="833"/>
                  </a:lnTo>
                  <a:lnTo>
                    <a:pt x="890" y="822"/>
                  </a:lnTo>
                  <a:lnTo>
                    <a:pt x="947" y="801"/>
                  </a:lnTo>
                  <a:lnTo>
                    <a:pt x="1003" y="780"/>
                  </a:lnTo>
                  <a:lnTo>
                    <a:pt x="1059" y="758"/>
                  </a:lnTo>
                  <a:lnTo>
                    <a:pt x="1112" y="734"/>
                  </a:lnTo>
                  <a:lnTo>
                    <a:pt x="1138" y="722"/>
                  </a:lnTo>
                  <a:lnTo>
                    <a:pt x="1164" y="710"/>
                  </a:lnTo>
                  <a:lnTo>
                    <a:pt x="1214" y="685"/>
                  </a:lnTo>
                  <a:lnTo>
                    <a:pt x="1237" y="673"/>
                  </a:lnTo>
                  <a:lnTo>
                    <a:pt x="1262" y="660"/>
                  </a:lnTo>
                  <a:lnTo>
                    <a:pt x="1285" y="647"/>
                  </a:lnTo>
                  <a:lnTo>
                    <a:pt x="1307" y="633"/>
                  </a:lnTo>
                  <a:lnTo>
                    <a:pt x="1330" y="621"/>
                  </a:lnTo>
                  <a:lnTo>
                    <a:pt x="1351" y="608"/>
                  </a:lnTo>
                  <a:lnTo>
                    <a:pt x="1372" y="594"/>
                  </a:lnTo>
                  <a:lnTo>
                    <a:pt x="1393" y="580"/>
                  </a:lnTo>
                  <a:lnTo>
                    <a:pt x="1414" y="566"/>
                  </a:lnTo>
                  <a:lnTo>
                    <a:pt x="1433" y="554"/>
                  </a:lnTo>
                  <a:lnTo>
                    <a:pt x="1470" y="525"/>
                  </a:lnTo>
                  <a:lnTo>
                    <a:pt x="1505" y="497"/>
                  </a:lnTo>
                  <a:lnTo>
                    <a:pt x="1522" y="483"/>
                  </a:lnTo>
                  <a:lnTo>
                    <a:pt x="1538" y="470"/>
                  </a:lnTo>
                  <a:lnTo>
                    <a:pt x="1553" y="455"/>
                  </a:lnTo>
                  <a:lnTo>
                    <a:pt x="1568" y="441"/>
                  </a:lnTo>
                  <a:lnTo>
                    <a:pt x="1581" y="426"/>
                  </a:lnTo>
                  <a:lnTo>
                    <a:pt x="1595" y="412"/>
                  </a:lnTo>
                  <a:lnTo>
                    <a:pt x="1607" y="397"/>
                  </a:lnTo>
                  <a:lnTo>
                    <a:pt x="1620" y="383"/>
                  </a:lnTo>
                  <a:lnTo>
                    <a:pt x="1630" y="369"/>
                  </a:lnTo>
                  <a:lnTo>
                    <a:pt x="1641" y="355"/>
                  </a:lnTo>
                  <a:lnTo>
                    <a:pt x="1651" y="340"/>
                  </a:lnTo>
                  <a:lnTo>
                    <a:pt x="1660" y="326"/>
                  </a:lnTo>
                  <a:lnTo>
                    <a:pt x="1669" y="311"/>
                  </a:lnTo>
                  <a:lnTo>
                    <a:pt x="1676" y="297"/>
                  </a:lnTo>
                  <a:lnTo>
                    <a:pt x="1682" y="282"/>
                  </a:lnTo>
                  <a:lnTo>
                    <a:pt x="1689" y="269"/>
                  </a:lnTo>
                  <a:lnTo>
                    <a:pt x="1694" y="254"/>
                  </a:lnTo>
                  <a:lnTo>
                    <a:pt x="1698" y="240"/>
                  </a:lnTo>
                  <a:lnTo>
                    <a:pt x="1702" y="226"/>
                  </a:lnTo>
                  <a:lnTo>
                    <a:pt x="1705" y="212"/>
                  </a:lnTo>
                  <a:lnTo>
                    <a:pt x="1706" y="197"/>
                  </a:lnTo>
                  <a:lnTo>
                    <a:pt x="1708" y="184"/>
                  </a:lnTo>
                  <a:lnTo>
                    <a:pt x="1708" y="170"/>
                  </a:lnTo>
                  <a:lnTo>
                    <a:pt x="1707" y="156"/>
                  </a:lnTo>
                  <a:lnTo>
                    <a:pt x="1706" y="142"/>
                  </a:lnTo>
                  <a:lnTo>
                    <a:pt x="1703" y="129"/>
                  </a:lnTo>
                  <a:lnTo>
                    <a:pt x="1699" y="116"/>
                  </a:lnTo>
                  <a:lnTo>
                    <a:pt x="1695" y="102"/>
                  </a:lnTo>
                  <a:lnTo>
                    <a:pt x="1691" y="89"/>
                  </a:lnTo>
                  <a:lnTo>
                    <a:pt x="1685" y="75"/>
                  </a:lnTo>
                  <a:lnTo>
                    <a:pt x="1677" y="62"/>
                  </a:lnTo>
                  <a:lnTo>
                    <a:pt x="1670" y="50"/>
                  </a:lnTo>
                  <a:lnTo>
                    <a:pt x="1660" y="37"/>
                  </a:lnTo>
                  <a:lnTo>
                    <a:pt x="1651" y="24"/>
                  </a:lnTo>
                  <a:lnTo>
                    <a:pt x="1640" y="11"/>
                  </a:lnTo>
                  <a:lnTo>
                    <a:pt x="1629" y="0"/>
                  </a:lnTo>
                  <a:close/>
                </a:path>
              </a:pathLst>
            </a:custGeom>
            <a:solidFill>
              <a:srgbClr val="F3F9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0" y="-3175"/>
              <a:ext cx="2709863" cy="2300288"/>
            </a:xfrm>
            <a:custGeom>
              <a:avLst/>
              <a:gdLst>
                <a:gd name="T0" fmla="*/ 0 w 1707"/>
                <a:gd name="T1" fmla="*/ 720 h 1449"/>
                <a:gd name="T2" fmla="*/ 219 w 1707"/>
                <a:gd name="T3" fmla="*/ 1382 h 1449"/>
                <a:gd name="T4" fmla="*/ 376 w 1707"/>
                <a:gd name="T5" fmla="*/ 1345 h 1449"/>
                <a:gd name="T6" fmla="*/ 539 w 1707"/>
                <a:gd name="T7" fmla="*/ 1314 h 1449"/>
                <a:gd name="T8" fmla="*/ 703 w 1707"/>
                <a:gd name="T9" fmla="*/ 1289 h 1449"/>
                <a:gd name="T10" fmla="*/ 865 w 1707"/>
                <a:gd name="T11" fmla="*/ 1273 h 1449"/>
                <a:gd name="T12" fmla="*/ 971 w 1707"/>
                <a:gd name="T13" fmla="*/ 1268 h 1449"/>
                <a:gd name="T14" fmla="*/ 1064 w 1707"/>
                <a:gd name="T15" fmla="*/ 1268 h 1449"/>
                <a:gd name="T16" fmla="*/ 1180 w 1707"/>
                <a:gd name="T17" fmla="*/ 1274 h 1449"/>
                <a:gd name="T18" fmla="*/ 1289 w 1707"/>
                <a:gd name="T19" fmla="*/ 1289 h 1449"/>
                <a:gd name="T20" fmla="*/ 1371 w 1707"/>
                <a:gd name="T21" fmla="*/ 1307 h 1449"/>
                <a:gd name="T22" fmla="*/ 1437 w 1707"/>
                <a:gd name="T23" fmla="*/ 1328 h 1449"/>
                <a:gd name="T24" fmla="*/ 1498 w 1707"/>
                <a:gd name="T25" fmla="*/ 1354 h 1449"/>
                <a:gd name="T26" fmla="*/ 1552 w 1707"/>
                <a:gd name="T27" fmla="*/ 1385 h 1449"/>
                <a:gd name="T28" fmla="*/ 1601 w 1707"/>
                <a:gd name="T29" fmla="*/ 1421 h 1449"/>
                <a:gd name="T30" fmla="*/ 1629 w 1707"/>
                <a:gd name="T31" fmla="*/ 1449 h 1449"/>
                <a:gd name="T32" fmla="*/ 1661 w 1707"/>
                <a:gd name="T33" fmla="*/ 1374 h 1449"/>
                <a:gd name="T34" fmla="*/ 1677 w 1707"/>
                <a:gd name="T35" fmla="*/ 1329 h 1449"/>
                <a:gd name="T36" fmla="*/ 1689 w 1707"/>
                <a:gd name="T37" fmla="*/ 1280 h 1449"/>
                <a:gd name="T38" fmla="*/ 1700 w 1707"/>
                <a:gd name="T39" fmla="*/ 1214 h 1449"/>
                <a:gd name="T40" fmla="*/ 1707 w 1707"/>
                <a:gd name="T41" fmla="*/ 1145 h 1449"/>
                <a:gd name="T42" fmla="*/ 1707 w 1707"/>
                <a:gd name="T43" fmla="*/ 1091 h 1449"/>
                <a:gd name="T44" fmla="*/ 1703 w 1707"/>
                <a:gd name="T45" fmla="*/ 1036 h 1449"/>
                <a:gd name="T46" fmla="*/ 1695 w 1707"/>
                <a:gd name="T47" fmla="*/ 980 h 1449"/>
                <a:gd name="T48" fmla="*/ 1673 w 1707"/>
                <a:gd name="T49" fmla="*/ 876 h 1449"/>
                <a:gd name="T50" fmla="*/ 1647 w 1707"/>
                <a:gd name="T51" fmla="*/ 795 h 1449"/>
                <a:gd name="T52" fmla="*/ 1619 w 1707"/>
                <a:gd name="T53" fmla="*/ 721 h 1449"/>
                <a:gd name="T54" fmla="*/ 1587 w 1707"/>
                <a:gd name="T55" fmla="*/ 653 h 1449"/>
                <a:gd name="T56" fmla="*/ 1552 w 1707"/>
                <a:gd name="T57" fmla="*/ 589 h 1449"/>
                <a:gd name="T58" fmla="*/ 1513 w 1707"/>
                <a:gd name="T59" fmla="*/ 531 h 1449"/>
                <a:gd name="T60" fmla="*/ 1473 w 1707"/>
                <a:gd name="T61" fmla="*/ 478 h 1449"/>
                <a:gd name="T62" fmla="*/ 1416 w 1707"/>
                <a:gd name="T63" fmla="*/ 414 h 1449"/>
                <a:gd name="T64" fmla="*/ 1370 w 1707"/>
                <a:gd name="T65" fmla="*/ 372 h 1449"/>
                <a:gd name="T66" fmla="*/ 1307 w 1707"/>
                <a:gd name="T67" fmla="*/ 321 h 1449"/>
                <a:gd name="T68" fmla="*/ 1258 w 1707"/>
                <a:gd name="T69" fmla="*/ 287 h 1449"/>
                <a:gd name="T70" fmla="*/ 1209 w 1707"/>
                <a:gd name="T71" fmla="*/ 257 h 1449"/>
                <a:gd name="T72" fmla="*/ 1126 w 1707"/>
                <a:gd name="T73" fmla="*/ 214 h 1449"/>
                <a:gd name="T74" fmla="*/ 1043 w 1707"/>
                <a:gd name="T75" fmla="*/ 178 h 1449"/>
                <a:gd name="T76" fmla="*/ 944 w 1707"/>
                <a:gd name="T77" fmla="*/ 143 h 1449"/>
                <a:gd name="T78" fmla="*/ 849 w 1707"/>
                <a:gd name="T79" fmla="*/ 116 h 1449"/>
                <a:gd name="T80" fmla="*/ 705 w 1707"/>
                <a:gd name="T81" fmla="*/ 81 h 1449"/>
                <a:gd name="T82" fmla="*/ 544 w 1707"/>
                <a:gd name="T83" fmla="*/ 48 h 1449"/>
                <a:gd name="T84" fmla="*/ 433 w 1707"/>
                <a:gd name="T85" fmla="*/ 30 h 1449"/>
                <a:gd name="T86" fmla="*/ 308 w 1707"/>
                <a:gd name="T87" fmla="*/ 13 h 1449"/>
                <a:gd name="T88" fmla="*/ 170 w 1707"/>
                <a:gd name="T89" fmla="*/ 0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07" h="1449">
                  <a:moveTo>
                    <a:pt x="170" y="0"/>
                  </a:moveTo>
                  <a:lnTo>
                    <a:pt x="0" y="0"/>
                  </a:lnTo>
                  <a:lnTo>
                    <a:pt x="0" y="720"/>
                  </a:lnTo>
                  <a:lnTo>
                    <a:pt x="0" y="1440"/>
                  </a:lnTo>
                  <a:lnTo>
                    <a:pt x="168" y="1395"/>
                  </a:lnTo>
                  <a:lnTo>
                    <a:pt x="219" y="1382"/>
                  </a:lnTo>
                  <a:lnTo>
                    <a:pt x="270" y="1369"/>
                  </a:lnTo>
                  <a:lnTo>
                    <a:pt x="323" y="1356"/>
                  </a:lnTo>
                  <a:lnTo>
                    <a:pt x="376" y="1345"/>
                  </a:lnTo>
                  <a:lnTo>
                    <a:pt x="430" y="1334"/>
                  </a:lnTo>
                  <a:lnTo>
                    <a:pt x="485" y="1323"/>
                  </a:lnTo>
                  <a:lnTo>
                    <a:pt x="539" y="1314"/>
                  </a:lnTo>
                  <a:lnTo>
                    <a:pt x="593" y="1304"/>
                  </a:lnTo>
                  <a:lnTo>
                    <a:pt x="648" y="1297"/>
                  </a:lnTo>
                  <a:lnTo>
                    <a:pt x="703" y="1289"/>
                  </a:lnTo>
                  <a:lnTo>
                    <a:pt x="758" y="1283"/>
                  </a:lnTo>
                  <a:lnTo>
                    <a:pt x="812" y="1278"/>
                  </a:lnTo>
                  <a:lnTo>
                    <a:pt x="865" y="1273"/>
                  </a:lnTo>
                  <a:lnTo>
                    <a:pt x="919" y="1270"/>
                  </a:lnTo>
                  <a:lnTo>
                    <a:pt x="946" y="1269"/>
                  </a:lnTo>
                  <a:lnTo>
                    <a:pt x="971" y="1268"/>
                  </a:lnTo>
                  <a:lnTo>
                    <a:pt x="998" y="1268"/>
                  </a:lnTo>
                  <a:lnTo>
                    <a:pt x="1023" y="1267"/>
                  </a:lnTo>
                  <a:lnTo>
                    <a:pt x="1064" y="1268"/>
                  </a:lnTo>
                  <a:lnTo>
                    <a:pt x="1103" y="1269"/>
                  </a:lnTo>
                  <a:lnTo>
                    <a:pt x="1141" y="1271"/>
                  </a:lnTo>
                  <a:lnTo>
                    <a:pt x="1180" y="1274"/>
                  </a:lnTo>
                  <a:lnTo>
                    <a:pt x="1217" y="1278"/>
                  </a:lnTo>
                  <a:lnTo>
                    <a:pt x="1254" y="1283"/>
                  </a:lnTo>
                  <a:lnTo>
                    <a:pt x="1289" y="1289"/>
                  </a:lnTo>
                  <a:lnTo>
                    <a:pt x="1324" y="1296"/>
                  </a:lnTo>
                  <a:lnTo>
                    <a:pt x="1348" y="1301"/>
                  </a:lnTo>
                  <a:lnTo>
                    <a:pt x="1371" y="1307"/>
                  </a:lnTo>
                  <a:lnTo>
                    <a:pt x="1393" y="1314"/>
                  </a:lnTo>
                  <a:lnTo>
                    <a:pt x="1416" y="1320"/>
                  </a:lnTo>
                  <a:lnTo>
                    <a:pt x="1437" y="1328"/>
                  </a:lnTo>
                  <a:lnTo>
                    <a:pt x="1457" y="1336"/>
                  </a:lnTo>
                  <a:lnTo>
                    <a:pt x="1477" y="1345"/>
                  </a:lnTo>
                  <a:lnTo>
                    <a:pt x="1498" y="1354"/>
                  </a:lnTo>
                  <a:lnTo>
                    <a:pt x="1517" y="1364"/>
                  </a:lnTo>
                  <a:lnTo>
                    <a:pt x="1535" y="1374"/>
                  </a:lnTo>
                  <a:lnTo>
                    <a:pt x="1552" y="1385"/>
                  </a:lnTo>
                  <a:lnTo>
                    <a:pt x="1569" y="1397"/>
                  </a:lnTo>
                  <a:lnTo>
                    <a:pt x="1586" y="1408"/>
                  </a:lnTo>
                  <a:lnTo>
                    <a:pt x="1601" y="1421"/>
                  </a:lnTo>
                  <a:lnTo>
                    <a:pt x="1608" y="1427"/>
                  </a:lnTo>
                  <a:lnTo>
                    <a:pt x="1615" y="1435"/>
                  </a:lnTo>
                  <a:lnTo>
                    <a:pt x="1629" y="1449"/>
                  </a:lnTo>
                  <a:lnTo>
                    <a:pt x="1643" y="1420"/>
                  </a:lnTo>
                  <a:lnTo>
                    <a:pt x="1656" y="1390"/>
                  </a:lnTo>
                  <a:lnTo>
                    <a:pt x="1661" y="1374"/>
                  </a:lnTo>
                  <a:lnTo>
                    <a:pt x="1666" y="1359"/>
                  </a:lnTo>
                  <a:lnTo>
                    <a:pt x="1672" y="1343"/>
                  </a:lnTo>
                  <a:lnTo>
                    <a:pt x="1677" y="1329"/>
                  </a:lnTo>
                  <a:lnTo>
                    <a:pt x="1681" y="1313"/>
                  </a:lnTo>
                  <a:lnTo>
                    <a:pt x="1686" y="1297"/>
                  </a:lnTo>
                  <a:lnTo>
                    <a:pt x="1689" y="1280"/>
                  </a:lnTo>
                  <a:lnTo>
                    <a:pt x="1693" y="1264"/>
                  </a:lnTo>
                  <a:lnTo>
                    <a:pt x="1698" y="1231"/>
                  </a:lnTo>
                  <a:lnTo>
                    <a:pt x="1700" y="1214"/>
                  </a:lnTo>
                  <a:lnTo>
                    <a:pt x="1703" y="1197"/>
                  </a:lnTo>
                  <a:lnTo>
                    <a:pt x="1706" y="1162"/>
                  </a:lnTo>
                  <a:lnTo>
                    <a:pt x="1707" y="1145"/>
                  </a:lnTo>
                  <a:lnTo>
                    <a:pt x="1707" y="1127"/>
                  </a:lnTo>
                  <a:lnTo>
                    <a:pt x="1707" y="1109"/>
                  </a:lnTo>
                  <a:lnTo>
                    <a:pt x="1707" y="1091"/>
                  </a:lnTo>
                  <a:lnTo>
                    <a:pt x="1706" y="1072"/>
                  </a:lnTo>
                  <a:lnTo>
                    <a:pt x="1705" y="1054"/>
                  </a:lnTo>
                  <a:lnTo>
                    <a:pt x="1703" y="1036"/>
                  </a:lnTo>
                  <a:lnTo>
                    <a:pt x="1700" y="1017"/>
                  </a:lnTo>
                  <a:lnTo>
                    <a:pt x="1698" y="999"/>
                  </a:lnTo>
                  <a:lnTo>
                    <a:pt x="1695" y="980"/>
                  </a:lnTo>
                  <a:lnTo>
                    <a:pt x="1689" y="942"/>
                  </a:lnTo>
                  <a:lnTo>
                    <a:pt x="1679" y="903"/>
                  </a:lnTo>
                  <a:lnTo>
                    <a:pt x="1673" y="876"/>
                  </a:lnTo>
                  <a:lnTo>
                    <a:pt x="1664" y="848"/>
                  </a:lnTo>
                  <a:lnTo>
                    <a:pt x="1656" y="822"/>
                  </a:lnTo>
                  <a:lnTo>
                    <a:pt x="1647" y="795"/>
                  </a:lnTo>
                  <a:lnTo>
                    <a:pt x="1639" y="769"/>
                  </a:lnTo>
                  <a:lnTo>
                    <a:pt x="1629" y="745"/>
                  </a:lnTo>
                  <a:lnTo>
                    <a:pt x="1619" y="721"/>
                  </a:lnTo>
                  <a:lnTo>
                    <a:pt x="1609" y="697"/>
                  </a:lnTo>
                  <a:lnTo>
                    <a:pt x="1598" y="675"/>
                  </a:lnTo>
                  <a:lnTo>
                    <a:pt x="1587" y="653"/>
                  </a:lnTo>
                  <a:lnTo>
                    <a:pt x="1575" y="630"/>
                  </a:lnTo>
                  <a:lnTo>
                    <a:pt x="1563" y="610"/>
                  </a:lnTo>
                  <a:lnTo>
                    <a:pt x="1552" y="589"/>
                  </a:lnTo>
                  <a:lnTo>
                    <a:pt x="1539" y="570"/>
                  </a:lnTo>
                  <a:lnTo>
                    <a:pt x="1527" y="549"/>
                  </a:lnTo>
                  <a:lnTo>
                    <a:pt x="1513" y="531"/>
                  </a:lnTo>
                  <a:lnTo>
                    <a:pt x="1501" y="513"/>
                  </a:lnTo>
                  <a:lnTo>
                    <a:pt x="1487" y="495"/>
                  </a:lnTo>
                  <a:lnTo>
                    <a:pt x="1473" y="478"/>
                  </a:lnTo>
                  <a:lnTo>
                    <a:pt x="1459" y="461"/>
                  </a:lnTo>
                  <a:lnTo>
                    <a:pt x="1431" y="429"/>
                  </a:lnTo>
                  <a:lnTo>
                    <a:pt x="1416" y="414"/>
                  </a:lnTo>
                  <a:lnTo>
                    <a:pt x="1401" y="400"/>
                  </a:lnTo>
                  <a:lnTo>
                    <a:pt x="1386" y="386"/>
                  </a:lnTo>
                  <a:lnTo>
                    <a:pt x="1370" y="372"/>
                  </a:lnTo>
                  <a:lnTo>
                    <a:pt x="1339" y="345"/>
                  </a:lnTo>
                  <a:lnTo>
                    <a:pt x="1323" y="333"/>
                  </a:lnTo>
                  <a:lnTo>
                    <a:pt x="1307" y="321"/>
                  </a:lnTo>
                  <a:lnTo>
                    <a:pt x="1291" y="309"/>
                  </a:lnTo>
                  <a:lnTo>
                    <a:pt x="1275" y="299"/>
                  </a:lnTo>
                  <a:lnTo>
                    <a:pt x="1258" y="287"/>
                  </a:lnTo>
                  <a:lnTo>
                    <a:pt x="1242" y="277"/>
                  </a:lnTo>
                  <a:lnTo>
                    <a:pt x="1226" y="267"/>
                  </a:lnTo>
                  <a:lnTo>
                    <a:pt x="1209" y="257"/>
                  </a:lnTo>
                  <a:lnTo>
                    <a:pt x="1177" y="239"/>
                  </a:lnTo>
                  <a:lnTo>
                    <a:pt x="1143" y="222"/>
                  </a:lnTo>
                  <a:lnTo>
                    <a:pt x="1126" y="214"/>
                  </a:lnTo>
                  <a:lnTo>
                    <a:pt x="1110" y="206"/>
                  </a:lnTo>
                  <a:lnTo>
                    <a:pt x="1076" y="191"/>
                  </a:lnTo>
                  <a:lnTo>
                    <a:pt x="1043" y="178"/>
                  </a:lnTo>
                  <a:lnTo>
                    <a:pt x="1009" y="166"/>
                  </a:lnTo>
                  <a:lnTo>
                    <a:pt x="976" y="154"/>
                  </a:lnTo>
                  <a:lnTo>
                    <a:pt x="944" y="143"/>
                  </a:lnTo>
                  <a:lnTo>
                    <a:pt x="911" y="134"/>
                  </a:lnTo>
                  <a:lnTo>
                    <a:pt x="880" y="124"/>
                  </a:lnTo>
                  <a:lnTo>
                    <a:pt x="849" y="116"/>
                  </a:lnTo>
                  <a:lnTo>
                    <a:pt x="818" y="108"/>
                  </a:lnTo>
                  <a:lnTo>
                    <a:pt x="761" y="94"/>
                  </a:lnTo>
                  <a:lnTo>
                    <a:pt x="705" y="81"/>
                  </a:lnTo>
                  <a:lnTo>
                    <a:pt x="644" y="68"/>
                  </a:lnTo>
                  <a:lnTo>
                    <a:pt x="579" y="54"/>
                  </a:lnTo>
                  <a:lnTo>
                    <a:pt x="544" y="48"/>
                  </a:lnTo>
                  <a:lnTo>
                    <a:pt x="508" y="41"/>
                  </a:lnTo>
                  <a:lnTo>
                    <a:pt x="471" y="35"/>
                  </a:lnTo>
                  <a:lnTo>
                    <a:pt x="433" y="30"/>
                  </a:lnTo>
                  <a:lnTo>
                    <a:pt x="392" y="23"/>
                  </a:lnTo>
                  <a:lnTo>
                    <a:pt x="351" y="18"/>
                  </a:lnTo>
                  <a:lnTo>
                    <a:pt x="308" y="13"/>
                  </a:lnTo>
                  <a:lnTo>
                    <a:pt x="264" y="8"/>
                  </a:lnTo>
                  <a:lnTo>
                    <a:pt x="218" y="4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D6E1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0" y="2008188"/>
              <a:ext cx="2586038" cy="995363"/>
            </a:xfrm>
            <a:custGeom>
              <a:avLst/>
              <a:gdLst>
                <a:gd name="T0" fmla="*/ 1064 w 1629"/>
                <a:gd name="T1" fmla="*/ 1 h 627"/>
                <a:gd name="T2" fmla="*/ 1141 w 1629"/>
                <a:gd name="T3" fmla="*/ 4 h 627"/>
                <a:gd name="T4" fmla="*/ 1217 w 1629"/>
                <a:gd name="T5" fmla="*/ 11 h 627"/>
                <a:gd name="T6" fmla="*/ 1289 w 1629"/>
                <a:gd name="T7" fmla="*/ 22 h 627"/>
                <a:gd name="T8" fmla="*/ 1348 w 1629"/>
                <a:gd name="T9" fmla="*/ 34 h 627"/>
                <a:gd name="T10" fmla="*/ 1393 w 1629"/>
                <a:gd name="T11" fmla="*/ 47 h 627"/>
                <a:gd name="T12" fmla="*/ 1437 w 1629"/>
                <a:gd name="T13" fmla="*/ 61 h 627"/>
                <a:gd name="T14" fmla="*/ 1477 w 1629"/>
                <a:gd name="T15" fmla="*/ 78 h 627"/>
                <a:gd name="T16" fmla="*/ 1517 w 1629"/>
                <a:gd name="T17" fmla="*/ 97 h 627"/>
                <a:gd name="T18" fmla="*/ 1552 w 1629"/>
                <a:gd name="T19" fmla="*/ 118 h 627"/>
                <a:gd name="T20" fmla="*/ 1586 w 1629"/>
                <a:gd name="T21" fmla="*/ 141 h 627"/>
                <a:gd name="T22" fmla="*/ 1608 w 1629"/>
                <a:gd name="T23" fmla="*/ 160 h 627"/>
                <a:gd name="T24" fmla="*/ 1629 w 1629"/>
                <a:gd name="T25" fmla="*/ 182 h 627"/>
                <a:gd name="T26" fmla="*/ 1604 w 1629"/>
                <a:gd name="T27" fmla="*/ 230 h 627"/>
                <a:gd name="T28" fmla="*/ 1574 w 1629"/>
                <a:gd name="T29" fmla="*/ 276 h 627"/>
                <a:gd name="T30" fmla="*/ 1557 w 1629"/>
                <a:gd name="T31" fmla="*/ 299 h 627"/>
                <a:gd name="T32" fmla="*/ 1523 w 1629"/>
                <a:gd name="T33" fmla="*/ 341 h 627"/>
                <a:gd name="T34" fmla="*/ 1495 w 1629"/>
                <a:gd name="T35" fmla="*/ 372 h 627"/>
                <a:gd name="T36" fmla="*/ 1466 w 1629"/>
                <a:gd name="T37" fmla="*/ 401 h 627"/>
                <a:gd name="T38" fmla="*/ 1445 w 1629"/>
                <a:gd name="T39" fmla="*/ 419 h 627"/>
                <a:gd name="T40" fmla="*/ 1403 w 1629"/>
                <a:gd name="T41" fmla="*/ 454 h 627"/>
                <a:gd name="T42" fmla="*/ 1358 w 1629"/>
                <a:gd name="T43" fmla="*/ 486 h 627"/>
                <a:gd name="T44" fmla="*/ 1312 w 1629"/>
                <a:gd name="T45" fmla="*/ 514 h 627"/>
                <a:gd name="T46" fmla="*/ 1264 w 1629"/>
                <a:gd name="T47" fmla="*/ 540 h 627"/>
                <a:gd name="T48" fmla="*/ 1214 w 1629"/>
                <a:gd name="T49" fmla="*/ 562 h 627"/>
                <a:gd name="T50" fmla="*/ 1163 w 1629"/>
                <a:gd name="T51" fmla="*/ 582 h 627"/>
                <a:gd name="T52" fmla="*/ 1111 w 1629"/>
                <a:gd name="T53" fmla="*/ 598 h 627"/>
                <a:gd name="T54" fmla="*/ 1057 w 1629"/>
                <a:gd name="T55" fmla="*/ 611 h 627"/>
                <a:gd name="T56" fmla="*/ 1004 w 1629"/>
                <a:gd name="T57" fmla="*/ 620 h 627"/>
                <a:gd name="T58" fmla="*/ 950 w 1629"/>
                <a:gd name="T59" fmla="*/ 625 h 627"/>
                <a:gd name="T60" fmla="*/ 896 w 1629"/>
                <a:gd name="T61" fmla="*/ 627 h 627"/>
                <a:gd name="T62" fmla="*/ 829 w 1629"/>
                <a:gd name="T63" fmla="*/ 625 h 627"/>
                <a:gd name="T64" fmla="*/ 755 w 1629"/>
                <a:gd name="T65" fmla="*/ 616 h 627"/>
                <a:gd name="T66" fmla="*/ 670 w 1629"/>
                <a:gd name="T67" fmla="*/ 606 h 627"/>
                <a:gd name="T68" fmla="*/ 576 w 1629"/>
                <a:gd name="T69" fmla="*/ 591 h 627"/>
                <a:gd name="T70" fmla="*/ 475 w 1629"/>
                <a:gd name="T71" fmla="*/ 572 h 627"/>
                <a:gd name="T72" fmla="*/ 366 w 1629"/>
                <a:gd name="T73" fmla="*/ 548 h 627"/>
                <a:gd name="T74" fmla="*/ 250 w 1629"/>
                <a:gd name="T75" fmla="*/ 522 h 627"/>
                <a:gd name="T76" fmla="*/ 128 w 1629"/>
                <a:gd name="T77" fmla="*/ 490 h 627"/>
                <a:gd name="T78" fmla="*/ 0 w 1629"/>
                <a:gd name="T79" fmla="*/ 453 h 627"/>
                <a:gd name="T80" fmla="*/ 0 w 1629"/>
                <a:gd name="T81" fmla="*/ 173 h 627"/>
                <a:gd name="T82" fmla="*/ 219 w 1629"/>
                <a:gd name="T83" fmla="*/ 115 h 627"/>
                <a:gd name="T84" fmla="*/ 323 w 1629"/>
                <a:gd name="T85" fmla="*/ 89 h 627"/>
                <a:gd name="T86" fmla="*/ 430 w 1629"/>
                <a:gd name="T87" fmla="*/ 67 h 627"/>
                <a:gd name="T88" fmla="*/ 539 w 1629"/>
                <a:gd name="T89" fmla="*/ 47 h 627"/>
                <a:gd name="T90" fmla="*/ 648 w 1629"/>
                <a:gd name="T91" fmla="*/ 30 h 627"/>
                <a:gd name="T92" fmla="*/ 758 w 1629"/>
                <a:gd name="T93" fmla="*/ 16 h 627"/>
                <a:gd name="T94" fmla="*/ 865 w 1629"/>
                <a:gd name="T95" fmla="*/ 6 h 627"/>
                <a:gd name="T96" fmla="*/ 946 w 1629"/>
                <a:gd name="T97" fmla="*/ 2 h 627"/>
                <a:gd name="T98" fmla="*/ 998 w 1629"/>
                <a:gd name="T99" fmla="*/ 1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29" h="627">
                  <a:moveTo>
                    <a:pt x="1023" y="0"/>
                  </a:moveTo>
                  <a:lnTo>
                    <a:pt x="1064" y="1"/>
                  </a:lnTo>
                  <a:lnTo>
                    <a:pt x="1103" y="2"/>
                  </a:lnTo>
                  <a:lnTo>
                    <a:pt x="1141" y="4"/>
                  </a:lnTo>
                  <a:lnTo>
                    <a:pt x="1180" y="7"/>
                  </a:lnTo>
                  <a:lnTo>
                    <a:pt x="1217" y="11"/>
                  </a:lnTo>
                  <a:lnTo>
                    <a:pt x="1254" y="16"/>
                  </a:lnTo>
                  <a:lnTo>
                    <a:pt x="1289" y="22"/>
                  </a:lnTo>
                  <a:lnTo>
                    <a:pt x="1324" y="29"/>
                  </a:lnTo>
                  <a:lnTo>
                    <a:pt x="1348" y="34"/>
                  </a:lnTo>
                  <a:lnTo>
                    <a:pt x="1371" y="40"/>
                  </a:lnTo>
                  <a:lnTo>
                    <a:pt x="1393" y="47"/>
                  </a:lnTo>
                  <a:lnTo>
                    <a:pt x="1416" y="53"/>
                  </a:lnTo>
                  <a:lnTo>
                    <a:pt x="1437" y="61"/>
                  </a:lnTo>
                  <a:lnTo>
                    <a:pt x="1457" y="69"/>
                  </a:lnTo>
                  <a:lnTo>
                    <a:pt x="1477" y="78"/>
                  </a:lnTo>
                  <a:lnTo>
                    <a:pt x="1498" y="87"/>
                  </a:lnTo>
                  <a:lnTo>
                    <a:pt x="1517" y="97"/>
                  </a:lnTo>
                  <a:lnTo>
                    <a:pt x="1535" y="107"/>
                  </a:lnTo>
                  <a:lnTo>
                    <a:pt x="1552" y="118"/>
                  </a:lnTo>
                  <a:lnTo>
                    <a:pt x="1569" y="130"/>
                  </a:lnTo>
                  <a:lnTo>
                    <a:pt x="1586" y="141"/>
                  </a:lnTo>
                  <a:lnTo>
                    <a:pt x="1601" y="154"/>
                  </a:lnTo>
                  <a:lnTo>
                    <a:pt x="1608" y="160"/>
                  </a:lnTo>
                  <a:lnTo>
                    <a:pt x="1615" y="168"/>
                  </a:lnTo>
                  <a:lnTo>
                    <a:pt x="1629" y="182"/>
                  </a:lnTo>
                  <a:lnTo>
                    <a:pt x="1618" y="205"/>
                  </a:lnTo>
                  <a:lnTo>
                    <a:pt x="1604" y="230"/>
                  </a:lnTo>
                  <a:lnTo>
                    <a:pt x="1589" y="253"/>
                  </a:lnTo>
                  <a:lnTo>
                    <a:pt x="1574" y="276"/>
                  </a:lnTo>
                  <a:lnTo>
                    <a:pt x="1566" y="287"/>
                  </a:lnTo>
                  <a:lnTo>
                    <a:pt x="1557" y="299"/>
                  </a:lnTo>
                  <a:lnTo>
                    <a:pt x="1541" y="320"/>
                  </a:lnTo>
                  <a:lnTo>
                    <a:pt x="1523" y="341"/>
                  </a:lnTo>
                  <a:lnTo>
                    <a:pt x="1505" y="361"/>
                  </a:lnTo>
                  <a:lnTo>
                    <a:pt x="1495" y="372"/>
                  </a:lnTo>
                  <a:lnTo>
                    <a:pt x="1486" y="382"/>
                  </a:lnTo>
                  <a:lnTo>
                    <a:pt x="1466" y="401"/>
                  </a:lnTo>
                  <a:lnTo>
                    <a:pt x="1456" y="410"/>
                  </a:lnTo>
                  <a:lnTo>
                    <a:pt x="1445" y="419"/>
                  </a:lnTo>
                  <a:lnTo>
                    <a:pt x="1424" y="437"/>
                  </a:lnTo>
                  <a:lnTo>
                    <a:pt x="1403" y="454"/>
                  </a:lnTo>
                  <a:lnTo>
                    <a:pt x="1381" y="470"/>
                  </a:lnTo>
                  <a:lnTo>
                    <a:pt x="1358" y="486"/>
                  </a:lnTo>
                  <a:lnTo>
                    <a:pt x="1335" y="501"/>
                  </a:lnTo>
                  <a:lnTo>
                    <a:pt x="1312" y="514"/>
                  </a:lnTo>
                  <a:lnTo>
                    <a:pt x="1288" y="527"/>
                  </a:lnTo>
                  <a:lnTo>
                    <a:pt x="1264" y="540"/>
                  </a:lnTo>
                  <a:lnTo>
                    <a:pt x="1239" y="552"/>
                  </a:lnTo>
                  <a:lnTo>
                    <a:pt x="1214" y="562"/>
                  </a:lnTo>
                  <a:lnTo>
                    <a:pt x="1188" y="573"/>
                  </a:lnTo>
                  <a:lnTo>
                    <a:pt x="1163" y="582"/>
                  </a:lnTo>
                  <a:lnTo>
                    <a:pt x="1137" y="591"/>
                  </a:lnTo>
                  <a:lnTo>
                    <a:pt x="1111" y="598"/>
                  </a:lnTo>
                  <a:lnTo>
                    <a:pt x="1084" y="605"/>
                  </a:lnTo>
                  <a:lnTo>
                    <a:pt x="1057" y="611"/>
                  </a:lnTo>
                  <a:lnTo>
                    <a:pt x="1031" y="615"/>
                  </a:lnTo>
                  <a:lnTo>
                    <a:pt x="1004" y="620"/>
                  </a:lnTo>
                  <a:lnTo>
                    <a:pt x="977" y="623"/>
                  </a:lnTo>
                  <a:lnTo>
                    <a:pt x="950" y="625"/>
                  </a:lnTo>
                  <a:lnTo>
                    <a:pt x="924" y="627"/>
                  </a:lnTo>
                  <a:lnTo>
                    <a:pt x="896" y="627"/>
                  </a:lnTo>
                  <a:lnTo>
                    <a:pt x="863" y="627"/>
                  </a:lnTo>
                  <a:lnTo>
                    <a:pt x="829" y="625"/>
                  </a:lnTo>
                  <a:lnTo>
                    <a:pt x="793" y="621"/>
                  </a:lnTo>
                  <a:lnTo>
                    <a:pt x="755" y="616"/>
                  </a:lnTo>
                  <a:lnTo>
                    <a:pt x="713" y="611"/>
                  </a:lnTo>
                  <a:lnTo>
                    <a:pt x="670" y="606"/>
                  </a:lnTo>
                  <a:lnTo>
                    <a:pt x="624" y="598"/>
                  </a:lnTo>
                  <a:lnTo>
                    <a:pt x="576" y="591"/>
                  </a:lnTo>
                  <a:lnTo>
                    <a:pt x="526" y="581"/>
                  </a:lnTo>
                  <a:lnTo>
                    <a:pt x="475" y="572"/>
                  </a:lnTo>
                  <a:lnTo>
                    <a:pt x="421" y="561"/>
                  </a:lnTo>
                  <a:lnTo>
                    <a:pt x="366" y="548"/>
                  </a:lnTo>
                  <a:lnTo>
                    <a:pt x="308" y="536"/>
                  </a:lnTo>
                  <a:lnTo>
                    <a:pt x="250" y="522"/>
                  </a:lnTo>
                  <a:lnTo>
                    <a:pt x="189" y="506"/>
                  </a:lnTo>
                  <a:lnTo>
                    <a:pt x="128" y="490"/>
                  </a:lnTo>
                  <a:lnTo>
                    <a:pt x="65" y="472"/>
                  </a:lnTo>
                  <a:lnTo>
                    <a:pt x="0" y="453"/>
                  </a:lnTo>
                  <a:lnTo>
                    <a:pt x="0" y="273"/>
                  </a:lnTo>
                  <a:lnTo>
                    <a:pt x="0" y="173"/>
                  </a:lnTo>
                  <a:lnTo>
                    <a:pt x="168" y="128"/>
                  </a:lnTo>
                  <a:lnTo>
                    <a:pt x="219" y="115"/>
                  </a:lnTo>
                  <a:lnTo>
                    <a:pt x="270" y="102"/>
                  </a:lnTo>
                  <a:lnTo>
                    <a:pt x="323" y="89"/>
                  </a:lnTo>
                  <a:lnTo>
                    <a:pt x="376" y="78"/>
                  </a:lnTo>
                  <a:lnTo>
                    <a:pt x="430" y="67"/>
                  </a:lnTo>
                  <a:lnTo>
                    <a:pt x="485" y="56"/>
                  </a:lnTo>
                  <a:lnTo>
                    <a:pt x="539" y="47"/>
                  </a:lnTo>
                  <a:lnTo>
                    <a:pt x="593" y="37"/>
                  </a:lnTo>
                  <a:lnTo>
                    <a:pt x="648" y="30"/>
                  </a:lnTo>
                  <a:lnTo>
                    <a:pt x="703" y="22"/>
                  </a:lnTo>
                  <a:lnTo>
                    <a:pt x="758" y="16"/>
                  </a:lnTo>
                  <a:lnTo>
                    <a:pt x="812" y="11"/>
                  </a:lnTo>
                  <a:lnTo>
                    <a:pt x="865" y="6"/>
                  </a:lnTo>
                  <a:lnTo>
                    <a:pt x="919" y="3"/>
                  </a:lnTo>
                  <a:lnTo>
                    <a:pt x="946" y="2"/>
                  </a:lnTo>
                  <a:lnTo>
                    <a:pt x="971" y="1"/>
                  </a:lnTo>
                  <a:lnTo>
                    <a:pt x="998" y="1"/>
                  </a:lnTo>
                  <a:lnTo>
                    <a:pt x="1023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1525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3239"/>
            <a:ext cx="8229600" cy="403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Energiatõhusa ehitamise parima praktika alused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32" y="6165304"/>
            <a:ext cx="2622356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44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6700" algn="l" defTabSz="914400" rtl="0" eaLnBrk="1" latinLnBrk="0" hangingPunct="1">
        <a:spcBef>
          <a:spcPts val="600"/>
        </a:spcBef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563" indent="-265113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74638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12900" indent="-2667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2CB093-ED68-4675-892E-4A5AA1DCBA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fi-FI" dirty="0"/>
            </a:br>
            <a:r>
              <a:rPr lang="fi-FI" dirty="0"/>
              <a:t>Energiat</a:t>
            </a:r>
            <a:r>
              <a:rPr lang="et-EE" dirty="0"/>
              <a:t>õhusa ehitamise parima praktika alused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7981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7C23F-D5C3-41A6-A38F-E63B35B6C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altLang="fi-FI" sz="2000" dirty="0">
                <a:cs typeface="Arial" charset="0"/>
              </a:rPr>
              <a:t>Kraadpäevad </a:t>
            </a:r>
            <a:r>
              <a:rPr lang="fi-FI" altLang="fi-FI" sz="2000" dirty="0">
                <a:cs typeface="Arial" charset="0"/>
              </a:rPr>
              <a:t>1981-2010</a:t>
            </a:r>
            <a:br>
              <a:rPr lang="fi-FI" altLang="fi-FI" sz="2000" dirty="0">
                <a:cs typeface="Arial" charset="0"/>
              </a:rPr>
            </a:br>
            <a:endParaRPr lang="fi-FI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3DC2C-6790-4E2E-B7F6-AC78BBFA780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1C4EC-D030-4309-8727-74B1F42306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10</a:t>
            </a:fld>
            <a:endParaRPr lang="fi-FI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04484AA-0149-4B07-8D9F-DA571F9EB9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391819"/>
              </p:ext>
            </p:extLst>
          </p:nvPr>
        </p:nvGraphicFramePr>
        <p:xfrm>
          <a:off x="899588" y="836711"/>
          <a:ext cx="7632849" cy="4977084"/>
        </p:xfrm>
        <a:graphic>
          <a:graphicData uri="http://schemas.openxmlformats.org/drawingml/2006/table">
            <a:tbl>
              <a:tblPr/>
              <a:tblGrid>
                <a:gridCol w="734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0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0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0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0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0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0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06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06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06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306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06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306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3062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45153">
                <a:tc>
                  <a:txBody>
                    <a:bodyPr/>
                    <a:lstStyle/>
                    <a:p>
                      <a:endParaRPr lang="fi-FI" sz="1100" dirty="0"/>
                    </a:p>
                  </a:txBody>
                  <a:tcPr marL="17506" marR="17506" marT="8753" marB="8753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 dirty="0">
                          <a:effectLst/>
                        </a:rPr>
                        <a:t>I</a:t>
                      </a:r>
                    </a:p>
                  </a:txBody>
                  <a:tcPr marL="17506" marR="17506" marT="8753" marB="8753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>
                          <a:effectLst/>
                        </a:rPr>
                        <a:t>II</a:t>
                      </a:r>
                    </a:p>
                  </a:txBody>
                  <a:tcPr marL="17506" marR="17506" marT="8753" marB="8753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>
                          <a:effectLst/>
                        </a:rPr>
                        <a:t>III</a:t>
                      </a:r>
                    </a:p>
                  </a:txBody>
                  <a:tcPr marL="17506" marR="17506" marT="8753" marB="8753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>
                          <a:effectLst/>
                        </a:rPr>
                        <a:t>IV</a:t>
                      </a:r>
                    </a:p>
                  </a:txBody>
                  <a:tcPr marL="17506" marR="17506" marT="8753" marB="8753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>
                          <a:effectLst/>
                        </a:rPr>
                        <a:t>V</a:t>
                      </a:r>
                    </a:p>
                  </a:txBody>
                  <a:tcPr marL="17506" marR="17506" marT="8753" marB="8753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>
                          <a:effectLst/>
                        </a:rPr>
                        <a:t>VI</a:t>
                      </a:r>
                    </a:p>
                  </a:txBody>
                  <a:tcPr marL="17506" marR="17506" marT="8753" marB="8753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>
                          <a:effectLst/>
                        </a:rPr>
                        <a:t>VII</a:t>
                      </a:r>
                    </a:p>
                  </a:txBody>
                  <a:tcPr marL="17506" marR="17506" marT="8753" marB="8753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>
                          <a:effectLst/>
                        </a:rPr>
                        <a:t>VIII</a:t>
                      </a:r>
                    </a:p>
                  </a:txBody>
                  <a:tcPr marL="17506" marR="17506" marT="8753" marB="8753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>
                          <a:effectLst/>
                        </a:rPr>
                        <a:t>IX</a:t>
                      </a:r>
                    </a:p>
                  </a:txBody>
                  <a:tcPr marL="17506" marR="17506" marT="8753" marB="8753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>
                          <a:effectLst/>
                        </a:rPr>
                        <a:t>X</a:t>
                      </a:r>
                    </a:p>
                  </a:txBody>
                  <a:tcPr marL="17506" marR="17506" marT="8753" marB="8753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>
                          <a:effectLst/>
                        </a:rPr>
                        <a:t>XI</a:t>
                      </a:r>
                    </a:p>
                  </a:txBody>
                  <a:tcPr marL="17506" marR="17506" marT="8753" marB="8753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>
                          <a:effectLst/>
                        </a:rPr>
                        <a:t>XII</a:t>
                      </a:r>
                    </a:p>
                  </a:txBody>
                  <a:tcPr marL="17506" marR="17506" marT="8753" marB="8753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sz="1100" dirty="0"/>
                        <a:t>Aasta</a:t>
                      </a:r>
                      <a:endParaRPr lang="fi-FI" sz="1100" dirty="0"/>
                    </a:p>
                  </a:txBody>
                  <a:tcPr marL="17506" marR="17506" marT="8753" marB="8753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275">
                <a:tc>
                  <a:txBody>
                    <a:bodyPr/>
                    <a:lstStyle/>
                    <a:p>
                      <a:pPr algn="l"/>
                      <a:r>
                        <a:rPr lang="fi-FI" sz="1100" dirty="0" err="1">
                          <a:effectLst/>
                        </a:rPr>
                        <a:t>Maarian-hamina</a:t>
                      </a:r>
                      <a:endParaRPr lang="fi-FI" sz="1100" dirty="0">
                        <a:effectLst/>
                      </a:endParaRPr>
                    </a:p>
                  </a:txBody>
                  <a:tcPr marL="7294" marR="7294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592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567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551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406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216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34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3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17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135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308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432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542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3803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842">
                <a:tc>
                  <a:txBody>
                    <a:bodyPr/>
                    <a:lstStyle/>
                    <a:p>
                      <a:pPr algn="l"/>
                      <a:r>
                        <a:rPr lang="fi-FI" sz="1100">
                          <a:effectLst/>
                        </a:rPr>
                        <a:t>Vantaa</a:t>
                      </a:r>
                    </a:p>
                  </a:txBody>
                  <a:tcPr marL="7294" marR="7294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682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640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586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376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146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16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2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21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158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348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497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625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4097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842">
                <a:tc>
                  <a:txBody>
                    <a:bodyPr/>
                    <a:lstStyle/>
                    <a:p>
                      <a:pPr algn="l"/>
                      <a:r>
                        <a:rPr lang="fi-FI" sz="1100">
                          <a:effectLst/>
                        </a:rPr>
                        <a:t>Helsinki</a:t>
                      </a:r>
                    </a:p>
                  </a:txBody>
                  <a:tcPr marL="7294" marR="7294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647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612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566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383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153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11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1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12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125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316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464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588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3878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842">
                <a:tc>
                  <a:txBody>
                    <a:bodyPr/>
                    <a:lstStyle/>
                    <a:p>
                      <a:pPr algn="l"/>
                      <a:r>
                        <a:rPr lang="fi-FI" sz="1100">
                          <a:effectLst/>
                        </a:rPr>
                        <a:t>Pori</a:t>
                      </a:r>
                    </a:p>
                  </a:txBody>
                  <a:tcPr marL="7294" marR="7294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677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633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585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389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181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26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3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25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171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352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497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622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4161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842">
                <a:tc>
                  <a:txBody>
                    <a:bodyPr/>
                    <a:lstStyle/>
                    <a:p>
                      <a:pPr algn="l"/>
                      <a:r>
                        <a:rPr lang="fi-FI" sz="1100">
                          <a:effectLst/>
                        </a:rPr>
                        <a:t>Turku</a:t>
                      </a:r>
                    </a:p>
                  </a:txBody>
                  <a:tcPr marL="7294" marR="7294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663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625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575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377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161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19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2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18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149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338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486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608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4021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842">
                <a:tc>
                  <a:txBody>
                    <a:bodyPr/>
                    <a:lstStyle/>
                    <a:p>
                      <a:pPr algn="l"/>
                      <a:r>
                        <a:rPr lang="fi-FI" sz="1100">
                          <a:effectLst/>
                        </a:rPr>
                        <a:t>Tampere</a:t>
                      </a:r>
                    </a:p>
                  </a:txBody>
                  <a:tcPr marL="7294" marR="7294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724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675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612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400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176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28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5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34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192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382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529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667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4424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842">
                <a:tc>
                  <a:txBody>
                    <a:bodyPr/>
                    <a:lstStyle/>
                    <a:p>
                      <a:pPr algn="l"/>
                      <a:r>
                        <a:rPr lang="fi-FI" sz="1100">
                          <a:effectLst/>
                        </a:rPr>
                        <a:t>Lahti</a:t>
                      </a:r>
                    </a:p>
                  </a:txBody>
                  <a:tcPr marL="7294" marR="7294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726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677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610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395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159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20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4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31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191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383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528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668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4392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559">
                <a:tc>
                  <a:txBody>
                    <a:bodyPr/>
                    <a:lstStyle/>
                    <a:p>
                      <a:pPr algn="l"/>
                      <a:r>
                        <a:rPr lang="fi-FI" sz="1100" dirty="0">
                          <a:effectLst/>
                        </a:rPr>
                        <a:t>Lappeen-ranta</a:t>
                      </a:r>
                    </a:p>
                  </a:txBody>
                  <a:tcPr marL="7294" marR="7294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759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699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621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403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165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22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5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28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184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386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546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692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4510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6842">
                <a:tc>
                  <a:txBody>
                    <a:bodyPr/>
                    <a:lstStyle/>
                    <a:p>
                      <a:pPr algn="l"/>
                      <a:r>
                        <a:rPr lang="fi-FI" sz="1100">
                          <a:effectLst/>
                        </a:rPr>
                        <a:t>Jyväskylä</a:t>
                      </a:r>
                    </a:p>
                  </a:txBody>
                  <a:tcPr marL="7294" marR="7294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785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721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646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440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206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40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10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56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227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414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569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718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4832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6842">
                <a:tc>
                  <a:txBody>
                    <a:bodyPr/>
                    <a:lstStyle/>
                    <a:p>
                      <a:pPr algn="l"/>
                      <a:r>
                        <a:rPr lang="fi-FI" sz="1100">
                          <a:effectLst/>
                        </a:rPr>
                        <a:t>Vaasa</a:t>
                      </a:r>
                    </a:p>
                  </a:txBody>
                  <a:tcPr marL="7294" marR="7294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719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666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619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424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214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29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5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35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192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377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526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663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4469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6842">
                <a:tc>
                  <a:txBody>
                    <a:bodyPr/>
                    <a:lstStyle/>
                    <a:p>
                      <a:pPr algn="l"/>
                      <a:r>
                        <a:rPr lang="fi-FI" sz="1100">
                          <a:effectLst/>
                        </a:rPr>
                        <a:t>Kuopio</a:t>
                      </a:r>
                    </a:p>
                  </a:txBody>
                  <a:tcPr marL="7294" marR="7294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812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741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653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445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198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31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7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38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194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400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571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735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4825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6842">
                <a:tc>
                  <a:txBody>
                    <a:bodyPr/>
                    <a:lstStyle/>
                    <a:p>
                      <a:pPr algn="l"/>
                      <a:r>
                        <a:rPr lang="fi-FI" sz="1100">
                          <a:effectLst/>
                        </a:rPr>
                        <a:t>Joensuu</a:t>
                      </a:r>
                    </a:p>
                  </a:txBody>
                  <a:tcPr marL="7294" marR="7294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826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753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665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456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216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39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10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47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215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416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589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752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4984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6842">
                <a:tc>
                  <a:txBody>
                    <a:bodyPr/>
                    <a:lstStyle/>
                    <a:p>
                      <a:pPr algn="l"/>
                      <a:r>
                        <a:rPr lang="fi-FI" sz="1100">
                          <a:effectLst/>
                        </a:rPr>
                        <a:t>Kajaani</a:t>
                      </a:r>
                    </a:p>
                  </a:txBody>
                  <a:tcPr marL="7294" marR="7294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864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777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695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479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251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57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17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75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245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441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618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785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5304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6842">
                <a:tc>
                  <a:txBody>
                    <a:bodyPr/>
                    <a:lstStyle/>
                    <a:p>
                      <a:pPr algn="l"/>
                      <a:r>
                        <a:rPr lang="fi-FI" sz="1100">
                          <a:effectLst/>
                        </a:rPr>
                        <a:t>Oulu</a:t>
                      </a:r>
                    </a:p>
                  </a:txBody>
                  <a:tcPr marL="7294" marR="7294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824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742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677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465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249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47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9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55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224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423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593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749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5057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6842">
                <a:tc>
                  <a:txBody>
                    <a:bodyPr/>
                    <a:lstStyle/>
                    <a:p>
                      <a:pPr algn="l"/>
                      <a:r>
                        <a:rPr lang="fi-FI" sz="1100">
                          <a:effectLst/>
                        </a:rPr>
                        <a:t>Sodankylä</a:t>
                      </a:r>
                    </a:p>
                  </a:txBody>
                  <a:tcPr marL="7294" marR="7294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946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838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760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548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345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106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49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136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316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523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722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891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6180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6842">
                <a:tc>
                  <a:txBody>
                    <a:bodyPr/>
                    <a:lstStyle/>
                    <a:p>
                      <a:pPr algn="l"/>
                      <a:r>
                        <a:rPr lang="fi-FI" sz="1100">
                          <a:effectLst/>
                        </a:rPr>
                        <a:t>Ivalo</a:t>
                      </a:r>
                    </a:p>
                  </a:txBody>
                  <a:tcPr marL="7294" marR="7294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923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819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755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557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377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146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69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147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318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523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722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875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6231</a:t>
                      </a:r>
                    </a:p>
                  </a:txBody>
                  <a:tcPr marL="17506" marR="17506" marT="7294" marB="729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8763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EAA02-CADA-4BAC-A8B2-2278BE38B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Õhuniiskus ja kastepunkt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6E21D-37E3-4334-AEA8-552A52378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9266" y="1773239"/>
            <a:ext cx="4227534" cy="4032250"/>
          </a:xfrm>
        </p:spPr>
        <p:txBody>
          <a:bodyPr>
            <a:normAutofit fontScale="77500" lnSpcReduction="20000"/>
          </a:bodyPr>
          <a:lstStyle/>
          <a:p>
            <a:r>
              <a:rPr lang="et-EE" dirty="0"/>
              <a:t>Näide</a:t>
            </a:r>
            <a:r>
              <a:rPr lang="fi-FI" dirty="0"/>
              <a:t>:</a:t>
            </a:r>
          </a:p>
          <a:p>
            <a:pPr marL="285750" indent="-285750"/>
            <a:r>
              <a:rPr lang="et-EE" dirty="0"/>
              <a:t>Detsembris on väljas </a:t>
            </a:r>
            <a:r>
              <a:rPr lang="fi-FI" dirty="0"/>
              <a:t>20 </a:t>
            </a:r>
            <a:r>
              <a:rPr lang="fi-FI" baseline="30000" dirty="0"/>
              <a:t>o</a:t>
            </a:r>
            <a:r>
              <a:rPr lang="fi-FI" dirty="0"/>
              <a:t>C </a:t>
            </a:r>
            <a:r>
              <a:rPr lang="et-EE" dirty="0"/>
              <a:t>külma</a:t>
            </a:r>
            <a:r>
              <a:rPr lang="fi-FI" dirty="0"/>
              <a:t>.</a:t>
            </a:r>
          </a:p>
          <a:p>
            <a:pPr marL="285750" indent="-285750"/>
            <a:r>
              <a:rPr lang="et-EE" dirty="0"/>
              <a:t>Katusetööd on graafikust maas</a:t>
            </a:r>
            <a:r>
              <a:rPr lang="fi-FI" dirty="0"/>
              <a:t>.</a:t>
            </a:r>
          </a:p>
          <a:p>
            <a:pPr marL="285750" indent="-285750"/>
            <a:r>
              <a:rPr lang="fi-FI" dirty="0" err="1"/>
              <a:t>Pööninguvahelae</a:t>
            </a:r>
            <a:r>
              <a:rPr lang="et-EE" dirty="0"/>
              <a:t> soojustust ei ole </a:t>
            </a:r>
            <a:br>
              <a:rPr lang="fi-FI" dirty="0"/>
            </a:br>
            <a:r>
              <a:rPr lang="et-EE" dirty="0"/>
              <a:t>olnud võimalik paigaldada</a:t>
            </a:r>
            <a:r>
              <a:rPr lang="fi-FI" dirty="0"/>
              <a:t>.</a:t>
            </a:r>
          </a:p>
          <a:p>
            <a:pPr marL="285750" indent="-285750"/>
            <a:r>
              <a:rPr lang="et-EE" dirty="0"/>
              <a:t>Küte objektil on just sisse lülitatud</a:t>
            </a:r>
            <a:r>
              <a:rPr lang="fi-FI" dirty="0"/>
              <a:t>.</a:t>
            </a:r>
          </a:p>
          <a:p>
            <a:endParaRPr lang="fi-FI" dirty="0"/>
          </a:p>
          <a:p>
            <a:r>
              <a:rPr lang="et-EE" dirty="0"/>
              <a:t>Ruumid on külmad ja niisked, </a:t>
            </a:r>
          </a:p>
          <a:p>
            <a:r>
              <a:rPr lang="et-EE" dirty="0"/>
              <a:t>seal on tekkinud  kaste</a:t>
            </a:r>
            <a:r>
              <a:rPr lang="fi-FI" dirty="0"/>
              <a:t>.</a:t>
            </a:r>
          </a:p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C8B8E-2525-440D-BB1E-DFE1305F348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FC14-EA46-4CFF-817C-F39C9C4886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11</a:t>
            </a:fld>
            <a:endParaRPr lang="fi-FI" dirty="0"/>
          </a:p>
        </p:txBody>
      </p:sp>
      <p:pic>
        <p:nvPicPr>
          <p:cNvPr id="7" name="Picture 2" descr="G:\Documents\Koha Pohjola\valokuvia\PC100035.JPG">
            <a:extLst>
              <a:ext uri="{FF2B5EF4-FFF2-40B4-BE49-F238E27FC236}">
                <a16:creationId xmlns:a16="http://schemas.microsoft.com/office/drawing/2014/main" id="{8869860E-90DE-40D7-A0DC-607A57916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73" y="1501869"/>
            <a:ext cx="3382963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317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39C1E-1AA3-48A6-96CA-79EF340BA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>
                <a:latin typeface="Myriad Pro" charset="0"/>
                <a:ea typeface="DejaVu Sans" pitchFamily="34" charset="0"/>
                <a:cs typeface="DejaVu Sans" pitchFamily="34" charset="0"/>
              </a:rPr>
              <a:t>P</a:t>
            </a:r>
            <a:r>
              <a:rPr lang="et-EE" altLang="fi-FI" dirty="0">
                <a:latin typeface="Myriad Pro" charset="0"/>
                <a:ea typeface="DejaVu Sans" pitchFamily="34" charset="0"/>
                <a:cs typeface="DejaVu Sans" pitchFamily="34" charset="0"/>
              </a:rPr>
              <a:t>õhimõisted: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2FA56-854C-4FC5-A758-9635A68C4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fi-FI" b="1" dirty="0" err="1"/>
              <a:t>Absoluut</a:t>
            </a:r>
            <a:r>
              <a:rPr lang="fi-FI" b="1" dirty="0"/>
              <a:t> </a:t>
            </a:r>
            <a:r>
              <a:rPr lang="et-EE" b="1" dirty="0"/>
              <a:t>niiskus </a:t>
            </a:r>
            <a:r>
              <a:rPr lang="et-EE" dirty="0"/>
              <a:t>näitab mitu grammi vett on ühes kuupmeetris õhus</a:t>
            </a:r>
            <a:r>
              <a:rPr lang="fi-FI" dirty="0"/>
              <a:t>.</a:t>
            </a:r>
          </a:p>
          <a:p>
            <a:pPr>
              <a:spcAft>
                <a:spcPts val="600"/>
              </a:spcAft>
            </a:pPr>
            <a:r>
              <a:rPr lang="fi-FI" dirty="0" err="1"/>
              <a:t>Absoluut</a:t>
            </a:r>
            <a:r>
              <a:rPr lang="et-EE" dirty="0"/>
              <a:t>niiskuse ülempiiriks </a:t>
            </a:r>
            <a:r>
              <a:rPr lang="fi-FI" dirty="0"/>
              <a:t>on </a:t>
            </a:r>
            <a:r>
              <a:rPr lang="fi-FI" b="1" dirty="0"/>
              <a:t>k</a:t>
            </a:r>
            <a:r>
              <a:rPr lang="et-EE" b="1" dirty="0"/>
              <a:t>üllastusniiskus</a:t>
            </a:r>
            <a:r>
              <a:rPr lang="fi-FI" dirty="0"/>
              <a:t>, </a:t>
            </a:r>
            <a:r>
              <a:rPr lang="et-EE" dirty="0"/>
              <a:t>mis määrab kui palju võib olla veeauru õhus antud temperatuuril</a:t>
            </a:r>
            <a:r>
              <a:rPr lang="fi-FI" dirty="0"/>
              <a:t>. </a:t>
            </a:r>
            <a:r>
              <a:rPr lang="et-EE" dirty="0"/>
              <a:t>Soe õhk võib sisaldada rohkem veeauru, kui külmem õhk.</a:t>
            </a:r>
            <a:r>
              <a:rPr lang="fi-FI" dirty="0"/>
              <a:t> </a:t>
            </a:r>
          </a:p>
          <a:p>
            <a:pPr>
              <a:spcAft>
                <a:spcPts val="600"/>
              </a:spcAft>
            </a:pPr>
            <a:r>
              <a:rPr lang="fi-FI" b="1" dirty="0" err="1"/>
              <a:t>Kastep</a:t>
            </a:r>
            <a:r>
              <a:rPr lang="et-EE" b="1" dirty="0"/>
              <a:t>unkt</a:t>
            </a:r>
            <a:r>
              <a:rPr lang="fi-FI" b="1" dirty="0"/>
              <a:t> </a:t>
            </a:r>
            <a:r>
              <a:rPr lang="fi-FI" dirty="0"/>
              <a:t>(</a:t>
            </a:r>
            <a:r>
              <a:rPr lang="fi-FI" dirty="0" err="1"/>
              <a:t>kastep</a:t>
            </a:r>
            <a:r>
              <a:rPr lang="et-EE" dirty="0"/>
              <a:t>unkti temperatuur</a:t>
            </a:r>
            <a:r>
              <a:rPr lang="fi-FI" dirty="0"/>
              <a:t>) on </a:t>
            </a:r>
            <a:r>
              <a:rPr lang="et-EE" dirty="0"/>
              <a:t>temperatuur, millel küllastusniiskus saavutatakse</a:t>
            </a:r>
            <a:endParaRPr lang="fi-FI" dirty="0"/>
          </a:p>
          <a:p>
            <a:pPr>
              <a:spcAft>
                <a:spcPts val="600"/>
              </a:spcAft>
            </a:pPr>
            <a:r>
              <a:rPr lang="fi-FI" b="1" dirty="0" err="1"/>
              <a:t>Suhte</a:t>
            </a:r>
            <a:r>
              <a:rPr lang="et-EE" b="1" dirty="0"/>
              <a:t>line niiskus </a:t>
            </a:r>
            <a:r>
              <a:rPr lang="et-EE" dirty="0"/>
              <a:t>näitab mitu protsenti moodustab absoluutne niiskus küllastusniiskusest antud temperatuuril</a:t>
            </a:r>
            <a:r>
              <a:rPr lang="fi-FI" dirty="0"/>
              <a:t>. </a:t>
            </a:r>
          </a:p>
          <a:p>
            <a:pPr>
              <a:spcAft>
                <a:spcPts val="600"/>
              </a:spcAft>
            </a:pPr>
            <a:endParaRPr lang="fi-FI" dirty="0"/>
          </a:p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71909-9B85-4E0B-96D6-AA74D7CB22B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F1DE9-B49A-4B02-BC9C-15890EED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12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11505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46DA3-4742-41D2-8D17-26807658D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Kastep</a:t>
            </a:r>
            <a:r>
              <a:rPr lang="et-EE" dirty="0"/>
              <a:t>unkt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ED917-10B5-4F04-9B40-F6B4983EE6C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2584A-5E79-4AD7-99BA-AE8B706493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4304DAC-893A-4647-BAEC-29A4D768100D}"/>
              </a:ext>
            </a:extLst>
          </p:cNvPr>
          <p:cNvSpPr txBox="1">
            <a:spLocks/>
          </p:cNvSpPr>
          <p:nvPr/>
        </p:nvSpPr>
        <p:spPr>
          <a:xfrm>
            <a:off x="373114" y="4916686"/>
            <a:ext cx="8064896" cy="1584176"/>
          </a:xfrm>
          <a:prstGeom prst="rect">
            <a:avLst/>
          </a:prstGeom>
        </p:spPr>
        <p:txBody>
          <a:bodyPr>
            <a:noAutofit/>
          </a:bodyPr>
          <a:lstStyle>
            <a:lvl1pPr marL="266700" indent="-2667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305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667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1563" indent="-265113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274638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12900" indent="-2667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t-EE" altLang="fi-FI" sz="1600" dirty="0">
                <a:ea typeface="DejaVu Sans" pitchFamily="34" charset="0"/>
                <a:cs typeface="DejaVu Sans" pitchFamily="34" charset="0"/>
              </a:rPr>
              <a:t>Arutlus</a:t>
            </a:r>
            <a:r>
              <a:rPr lang="fi-FI" altLang="fi-FI" sz="1600" dirty="0">
                <a:ea typeface="DejaVu Sans" pitchFamily="34" charset="0"/>
                <a:cs typeface="DejaVu Sans" pitchFamily="34" charset="0"/>
              </a:rPr>
              <a:t>: </a:t>
            </a:r>
            <a:r>
              <a:rPr lang="fi-FI" altLang="fi-FI" sz="1600" dirty="0" err="1">
                <a:ea typeface="DejaVu Sans" pitchFamily="34" charset="0"/>
                <a:cs typeface="DejaVu Sans" pitchFamily="34" charset="0"/>
              </a:rPr>
              <a:t>Mill</a:t>
            </a:r>
            <a:r>
              <a:rPr lang="et-EE" altLang="fi-FI" sz="1600" dirty="0">
                <a:ea typeface="DejaVu Sans" pitchFamily="34" charset="0"/>
                <a:cs typeface="DejaVu Sans" pitchFamily="34" charset="0"/>
              </a:rPr>
              <a:t>al võib tarindi sisse tekkida kastepunkt</a:t>
            </a:r>
            <a:r>
              <a:rPr lang="fi-FI" altLang="fi-FI" sz="1600" dirty="0">
                <a:ea typeface="DejaVu Sans" pitchFamily="34" charset="0"/>
                <a:cs typeface="DejaVu Sans" pitchFamily="34" charset="0"/>
              </a:rPr>
              <a:t>?</a:t>
            </a:r>
            <a:br>
              <a:rPr lang="fi-FI" altLang="fi-FI" sz="1600" dirty="0">
                <a:ea typeface="DejaVu Sans" pitchFamily="34" charset="0"/>
                <a:cs typeface="DejaVu Sans" pitchFamily="34" charset="0"/>
              </a:rPr>
            </a:br>
            <a:r>
              <a:rPr lang="fi-FI" altLang="fi-FI" sz="1600" dirty="0" err="1">
                <a:ea typeface="DejaVu Sans" pitchFamily="34" charset="0"/>
                <a:cs typeface="DejaVu Sans" pitchFamily="34" charset="0"/>
              </a:rPr>
              <a:t>Mill</a:t>
            </a:r>
            <a:r>
              <a:rPr lang="et-EE" altLang="fi-FI" sz="1600" dirty="0">
                <a:ea typeface="DejaVu Sans" pitchFamily="34" charset="0"/>
                <a:cs typeface="DejaVu Sans" pitchFamily="34" charset="0"/>
              </a:rPr>
              <a:t>al on see kahjulik ja millal kahjutu</a:t>
            </a:r>
            <a:r>
              <a:rPr lang="fi-FI" altLang="fi-FI" sz="1600" dirty="0">
                <a:ea typeface="DejaVu Sans" pitchFamily="34" charset="0"/>
                <a:cs typeface="DejaVu Sans" pitchFamily="34" charset="0"/>
              </a:rPr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t-EE" sz="1600" dirty="0"/>
              <a:t>Kahjulik</a:t>
            </a:r>
            <a:r>
              <a:rPr lang="fi-FI" sz="1600" dirty="0"/>
              <a:t>: </a:t>
            </a:r>
            <a:r>
              <a:rPr lang="fi-FI" sz="1600" dirty="0" err="1"/>
              <a:t>Talvel</a:t>
            </a:r>
            <a:r>
              <a:rPr lang="fi-FI" sz="1600" dirty="0"/>
              <a:t> sandwich-</a:t>
            </a:r>
            <a:r>
              <a:rPr lang="fi-FI" sz="1600" dirty="0" err="1"/>
              <a:t>elemen</a:t>
            </a:r>
            <a:r>
              <a:rPr lang="et-EE" sz="1600" dirty="0"/>
              <a:t>di välisk</a:t>
            </a:r>
            <a:r>
              <a:rPr lang="fi-FI" sz="1600" dirty="0" err="1"/>
              <a:t>ihi</a:t>
            </a:r>
            <a:r>
              <a:rPr lang="et-EE" sz="1600" dirty="0"/>
              <a:t> sisepinnal</a:t>
            </a:r>
            <a:r>
              <a:rPr lang="fi-FI" sz="1600" dirty="0"/>
              <a:t>.   </a:t>
            </a:r>
            <a:br>
              <a:rPr lang="fi-FI" sz="1600" dirty="0"/>
            </a:br>
            <a:r>
              <a:rPr lang="et-EE" sz="1600" dirty="0"/>
              <a:t>Kui tuulutus toimib, ei ole kondenseerumine ohtlik</a:t>
            </a:r>
            <a:r>
              <a:rPr lang="fi-FI" sz="1600" dirty="0"/>
              <a:t>.</a:t>
            </a:r>
            <a:br>
              <a:rPr lang="fi-FI" sz="1600" dirty="0"/>
            </a:br>
            <a:r>
              <a:rPr lang="et-EE" sz="1600" dirty="0"/>
              <a:t>Kahjutu</a:t>
            </a:r>
            <a:r>
              <a:rPr lang="fi-FI" sz="1600" dirty="0"/>
              <a:t>: P</a:t>
            </a:r>
            <a:r>
              <a:rPr lang="et-EE" sz="1600" dirty="0"/>
              <a:t>lekk-katuse alapind talvel, kui pleki all on aluskate</a:t>
            </a:r>
            <a:r>
              <a:rPr lang="fi-FI" sz="1600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1600" dirty="0">
              <a:ea typeface="DejaVu Sans" pitchFamily="34" charset="0"/>
              <a:cs typeface="DejaVu Sans" pitchFamily="34" charset="0"/>
            </a:endParaRPr>
          </a:p>
          <a:p>
            <a:endParaRPr lang="fi-FI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DD4C62-F821-464A-9B91-D80879F82F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1"/>
          <a:stretch/>
        </p:blipFill>
        <p:spPr>
          <a:xfrm>
            <a:off x="5518448" y="1092451"/>
            <a:ext cx="3168352" cy="2786323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A29C67DC-6663-4DEE-B44A-747AE4720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18" y="1092451"/>
            <a:ext cx="4142582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6A564E80-3FCD-4965-B0B1-E7C3F464296C}"/>
              </a:ext>
            </a:extLst>
          </p:cNvPr>
          <p:cNvSpPr txBox="1">
            <a:spLocks/>
          </p:cNvSpPr>
          <p:nvPr/>
        </p:nvSpPr>
        <p:spPr>
          <a:xfrm>
            <a:off x="373114" y="3665265"/>
            <a:ext cx="4198886" cy="108364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66700" indent="-2667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305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667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1563" indent="-265113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274638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12900" indent="-2667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t-EE" altLang="fi-FI" sz="2200" dirty="0">
                <a:latin typeface="Myriad Pro" charset="0"/>
                <a:ea typeface="DejaVu Sans" pitchFamily="34" charset="0"/>
                <a:cs typeface="DejaVu Sans" pitchFamily="34" charset="0"/>
              </a:rPr>
              <a:t>Graafik näitab suurimat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t-EE" altLang="fi-FI" sz="2200" dirty="0">
                <a:latin typeface="Myriad Pro" charset="0"/>
                <a:ea typeface="DejaVu Sans" pitchFamily="34" charset="0"/>
                <a:cs typeface="DejaVu Sans" pitchFamily="34" charset="0"/>
              </a:rPr>
              <a:t>võimalikku niiskushulka õhus eri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t-EE" altLang="fi-FI" sz="2200" dirty="0">
                <a:latin typeface="Myriad Pro" charset="0"/>
                <a:ea typeface="DejaVu Sans" pitchFamily="34" charset="0"/>
                <a:cs typeface="DejaVu Sans" pitchFamily="34" charset="0"/>
              </a:rPr>
              <a:t>temperatuuridel</a:t>
            </a:r>
            <a:r>
              <a:rPr lang="fi-FI" altLang="fi-FI" sz="2200" dirty="0">
                <a:latin typeface="Myriad Pro" charset="0"/>
                <a:ea typeface="DejaVu Sans" pitchFamily="34" charset="0"/>
                <a:cs typeface="DejaVu Sans" pitchFamily="34" charset="0"/>
              </a:rPr>
              <a:t>.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440FBEB-DBA5-4254-8C6C-6E7C20A69950}"/>
              </a:ext>
            </a:extLst>
          </p:cNvPr>
          <p:cNvSpPr txBox="1">
            <a:spLocks/>
          </p:cNvSpPr>
          <p:nvPr/>
        </p:nvSpPr>
        <p:spPr>
          <a:xfrm>
            <a:off x="5442892" y="3932337"/>
            <a:ext cx="3319464" cy="81657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66700" indent="-2667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305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667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1563" indent="-265113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274638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12900" indent="-2667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t-EE" altLang="fi-FI" sz="2200" dirty="0">
                <a:latin typeface="Myriad Pro" charset="0"/>
                <a:ea typeface="DejaVu Sans" pitchFamily="34" charset="0"/>
                <a:cs typeface="DejaVu Sans" pitchFamily="34" charset="0"/>
              </a:rPr>
              <a:t>Pildil on näha külmale </a:t>
            </a:r>
            <a:br>
              <a:rPr lang="fi-FI" altLang="fi-FI" sz="2200" dirty="0">
                <a:latin typeface="Myriad Pro" charset="0"/>
                <a:ea typeface="DejaVu Sans" pitchFamily="34" charset="0"/>
                <a:cs typeface="DejaVu Sans" pitchFamily="34" charset="0"/>
              </a:rPr>
            </a:br>
            <a:r>
              <a:rPr lang="et-EE" altLang="fi-FI" sz="2200" dirty="0">
                <a:latin typeface="Myriad Pro" charset="0"/>
                <a:ea typeface="DejaVu Sans" pitchFamily="34" charset="0"/>
                <a:cs typeface="DejaVu Sans" pitchFamily="34" charset="0"/>
              </a:rPr>
              <a:t>seinapinnale </a:t>
            </a:r>
            <a:br>
              <a:rPr lang="fi-FI" altLang="fi-FI" sz="2200" dirty="0">
                <a:latin typeface="Myriad Pro" charset="0"/>
                <a:ea typeface="DejaVu Sans" pitchFamily="34" charset="0"/>
                <a:cs typeface="DejaVu Sans" pitchFamily="34" charset="0"/>
              </a:rPr>
            </a:br>
            <a:r>
              <a:rPr lang="et-EE" altLang="fi-FI" sz="2200" dirty="0">
                <a:latin typeface="Myriad Pro" charset="0"/>
                <a:ea typeface="DejaVu Sans" pitchFamily="34" charset="0"/>
                <a:cs typeface="DejaVu Sans" pitchFamily="34" charset="0"/>
              </a:rPr>
              <a:t>kondenseerunud õhuniiskust</a:t>
            </a:r>
            <a:r>
              <a:rPr lang="fi-FI" altLang="fi-FI" sz="2200" dirty="0">
                <a:latin typeface="Myriad Pro" charset="0"/>
                <a:ea typeface="DejaVu Sans" pitchFamily="34" charset="0"/>
                <a:cs typeface="DejaVu Sans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182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9D4B1-67E2-409A-AA43-313B67C3D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Kuivat</a:t>
            </a:r>
            <a:r>
              <a:rPr lang="et-EE" dirty="0"/>
              <a:t>amine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178B2-5192-4BEA-A97D-84B419812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 err="1"/>
              <a:t>Ve</a:t>
            </a:r>
            <a:r>
              <a:rPr lang="et-EE" dirty="0"/>
              <a:t>e aurustumine seob energiat</a:t>
            </a:r>
            <a:r>
              <a:rPr lang="fi-FI" dirty="0"/>
              <a:t>.</a:t>
            </a:r>
          </a:p>
          <a:p>
            <a:r>
              <a:rPr lang="fi-FI" dirty="0" err="1"/>
              <a:t>Beto</a:t>
            </a:r>
            <a:r>
              <a:rPr lang="et-EE" dirty="0"/>
              <a:t>onehit</a:t>
            </a:r>
            <a:r>
              <a:rPr lang="fi-FI" dirty="0" err="1"/>
              <a:t>amisel</a:t>
            </a:r>
            <a:r>
              <a:rPr lang="et-EE" dirty="0"/>
              <a:t> kulub</a:t>
            </a:r>
            <a:r>
              <a:rPr lang="fi-FI" dirty="0"/>
              <a:t> </a:t>
            </a:r>
            <a:r>
              <a:rPr lang="et-EE" dirty="0"/>
              <a:t>umbes </a:t>
            </a:r>
            <a:r>
              <a:rPr lang="fi-FI" dirty="0"/>
              <a:t>10 % </a:t>
            </a:r>
            <a:r>
              <a:rPr lang="et-EE" dirty="0"/>
              <a:t>ehitusplatsil vajalikust soojusenergiast vee aurustamseks</a:t>
            </a:r>
            <a:r>
              <a:rPr lang="fi-FI" dirty="0"/>
              <a:t>.</a:t>
            </a:r>
          </a:p>
          <a:p>
            <a:r>
              <a:rPr lang="et-EE" dirty="0"/>
              <a:t>Aurustunud vesi suunatakse ventilatsiooni abil välisõhku</a:t>
            </a:r>
            <a:r>
              <a:rPr lang="fi-FI" dirty="0"/>
              <a:t>. </a:t>
            </a:r>
            <a:r>
              <a:rPr lang="et-EE" dirty="0"/>
              <a:t>Ventilatsiooniõhu soojendamise</a:t>
            </a:r>
            <a:r>
              <a:rPr lang="fi-FI" dirty="0" err="1"/>
              <a:t>ks</a:t>
            </a:r>
            <a:r>
              <a:rPr lang="fi-FI" dirty="0"/>
              <a:t> </a:t>
            </a:r>
            <a:r>
              <a:rPr lang="fi-FI" dirty="0" err="1"/>
              <a:t>kulub</a:t>
            </a:r>
            <a:r>
              <a:rPr lang="et-EE" dirty="0"/>
              <a:t> umbes pool</a:t>
            </a:r>
            <a:r>
              <a:rPr lang="fi-FI" dirty="0"/>
              <a:t> </a:t>
            </a:r>
            <a:r>
              <a:rPr lang="et-EE" dirty="0"/>
              <a:t>kogu energiakulus</a:t>
            </a:r>
            <a:r>
              <a:rPr lang="fi-FI" dirty="0"/>
              <a:t>t.</a:t>
            </a:r>
          </a:p>
          <a:p>
            <a:r>
              <a:rPr lang="fi-FI" dirty="0" err="1"/>
              <a:t>Beto</a:t>
            </a:r>
            <a:r>
              <a:rPr lang="et-EE" dirty="0"/>
              <a:t>on tuleb kuivatada mitu nädalat enne pindamistööde alustamist</a:t>
            </a:r>
            <a:r>
              <a:rPr lang="fi-FI" dirty="0"/>
              <a:t>.</a:t>
            </a:r>
          </a:p>
          <a:p>
            <a:r>
              <a:rPr lang="fi-FI" dirty="0"/>
              <a:t>A</a:t>
            </a:r>
            <a:r>
              <a:rPr lang="et-EE" dirty="0"/>
              <a:t>egla</a:t>
            </a:r>
            <a:r>
              <a:rPr lang="fi-FI" dirty="0"/>
              <a:t>ne k</a:t>
            </a:r>
            <a:r>
              <a:rPr lang="et-EE" dirty="0"/>
              <a:t>uivatami</a:t>
            </a:r>
            <a:r>
              <a:rPr lang="fi-FI" dirty="0"/>
              <a:t>ne </a:t>
            </a:r>
            <a:r>
              <a:rPr lang="fi-FI" dirty="0" err="1"/>
              <a:t>alguses</a:t>
            </a:r>
            <a:r>
              <a:rPr lang="fi-FI" dirty="0"/>
              <a:t> </a:t>
            </a:r>
            <a:r>
              <a:rPr lang="fi-FI" dirty="0" err="1"/>
              <a:t>hoiab</a:t>
            </a:r>
            <a:r>
              <a:rPr lang="fi-FI" dirty="0"/>
              <a:t> </a:t>
            </a:r>
            <a:r>
              <a:rPr lang="fi-FI" dirty="0" err="1"/>
              <a:t>ära</a:t>
            </a:r>
            <a:r>
              <a:rPr lang="et-EE" dirty="0"/>
              <a:t> kuivamispragude tek</a:t>
            </a:r>
            <a:r>
              <a:rPr lang="fi-FI" dirty="0"/>
              <a:t>ke. </a:t>
            </a:r>
          </a:p>
          <a:p>
            <a:r>
              <a:rPr lang="et-EE" dirty="0"/>
              <a:t>Betooniv</a:t>
            </a:r>
            <a:r>
              <a:rPr lang="fi-FI" dirty="0" err="1"/>
              <a:t>alu</a:t>
            </a:r>
            <a:r>
              <a:rPr lang="et-EE" dirty="0"/>
              <a:t> pinnale kantud plastkaitse või järeltöötlusaine aeglustab sobivalt kuivamist</a:t>
            </a:r>
            <a:r>
              <a:rPr lang="fi-FI" dirty="0"/>
              <a:t>.</a:t>
            </a:r>
          </a:p>
          <a:p>
            <a:r>
              <a:rPr lang="et-EE" dirty="0"/>
              <a:t>Õige kuivatamine mõjutab oluliselt nii energiakulutust kui ka ehituskvaliteeti ja töögraafikust kinnipidamist</a:t>
            </a:r>
            <a:r>
              <a:rPr lang="fi-FI" dirty="0"/>
              <a:t>.</a:t>
            </a:r>
            <a:r>
              <a:rPr lang="et-EE" dirty="0"/>
              <a:t> </a:t>
            </a:r>
            <a:endParaRPr lang="fi-FI" dirty="0"/>
          </a:p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8BA4D-FA27-41D9-BDD8-9F48D6FEFC9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7408B-F41F-4380-A2B9-B2AE74E58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14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34819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3F31F-21B5-4841-91E8-9CF204303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Näide</a:t>
            </a:r>
            <a:br>
              <a:rPr lang="fi-FI" dirty="0"/>
            </a:b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9BEBE-887B-4FC6-A62F-66DC56AC5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459837"/>
            <a:ext cx="8229600" cy="1569649"/>
          </a:xfrm>
        </p:spPr>
        <p:txBody>
          <a:bodyPr>
            <a:normAutofit fontScale="55000" lnSpcReduction="20000"/>
          </a:bodyPr>
          <a:lstStyle/>
          <a:p>
            <a:r>
              <a:rPr lang="fi-FI" sz="2900" dirty="0" err="1"/>
              <a:t>Beto</a:t>
            </a:r>
            <a:r>
              <a:rPr lang="et-EE" sz="2900" dirty="0"/>
              <a:t>oni valmistamisel kasutatakse umbes </a:t>
            </a:r>
            <a:r>
              <a:rPr lang="fi-FI" sz="2900" dirty="0"/>
              <a:t>180 li</a:t>
            </a:r>
            <a:r>
              <a:rPr lang="et-EE" sz="2900" dirty="0"/>
              <a:t>itrit vett betooni kuupmeetri kohta</a:t>
            </a:r>
            <a:endParaRPr lang="fi-FI" sz="2900" dirty="0"/>
          </a:p>
          <a:p>
            <a:r>
              <a:rPr lang="fi-FI" sz="2900" dirty="0" err="1"/>
              <a:t>Beto</a:t>
            </a:r>
            <a:r>
              <a:rPr lang="et-EE" sz="2900" dirty="0"/>
              <a:t>on seob keemiliselt umbes </a:t>
            </a:r>
            <a:r>
              <a:rPr lang="fi-FI" sz="2900" dirty="0"/>
              <a:t>60-70 li</a:t>
            </a:r>
            <a:r>
              <a:rPr lang="et-EE" sz="2900" dirty="0"/>
              <a:t>itrit vett</a:t>
            </a:r>
            <a:endParaRPr lang="fi-FI" sz="2900" dirty="0"/>
          </a:p>
          <a:p>
            <a:r>
              <a:rPr lang="fi-FI" sz="2900" dirty="0"/>
              <a:t>Tasa</a:t>
            </a:r>
            <a:r>
              <a:rPr lang="et-EE" sz="2900" dirty="0"/>
              <a:t>kaalutingimustes on betooni</a:t>
            </a:r>
            <a:r>
              <a:rPr lang="fi-FI" sz="2900" dirty="0"/>
              <a:t>s</a:t>
            </a:r>
            <a:r>
              <a:rPr lang="et-EE" sz="2900" dirty="0"/>
              <a:t> </a:t>
            </a:r>
            <a:r>
              <a:rPr lang="fi-FI" sz="2900" dirty="0"/>
              <a:t>30-40 li</a:t>
            </a:r>
            <a:r>
              <a:rPr lang="et-EE" sz="2900" dirty="0"/>
              <a:t>itrit</a:t>
            </a:r>
            <a:r>
              <a:rPr lang="fi-FI" sz="2900" dirty="0"/>
              <a:t> </a:t>
            </a:r>
            <a:r>
              <a:rPr lang="et-EE" sz="2900" dirty="0"/>
              <a:t>niiskust</a:t>
            </a:r>
            <a:r>
              <a:rPr lang="fi-FI" sz="2900" dirty="0"/>
              <a:t> </a:t>
            </a:r>
            <a:r>
              <a:rPr lang="et-EE" sz="2900" dirty="0"/>
              <a:t>kuupmeetri</a:t>
            </a:r>
            <a:r>
              <a:rPr lang="fi-FI" sz="2900" dirty="0"/>
              <a:t> </a:t>
            </a:r>
          </a:p>
          <a:p>
            <a:r>
              <a:rPr lang="et-EE" sz="2900" dirty="0"/>
              <a:t>Aurustatav veehulk on </a:t>
            </a:r>
            <a:r>
              <a:rPr lang="fi-FI" sz="2900" dirty="0"/>
              <a:t>70-90 li</a:t>
            </a:r>
            <a:r>
              <a:rPr lang="et-EE" sz="2900" dirty="0"/>
              <a:t>itrit betooni kuupmeetri kohta</a:t>
            </a:r>
          </a:p>
          <a:p>
            <a:pPr marL="0" indent="0">
              <a:buNone/>
            </a:pPr>
            <a:r>
              <a:rPr lang="et-EE" sz="2900" b="1" dirty="0"/>
              <a:t>Ülesanne</a:t>
            </a:r>
            <a:r>
              <a:rPr lang="et-EE" sz="2900" dirty="0"/>
              <a:t>: </a:t>
            </a:r>
            <a:endParaRPr lang="fi-FI" sz="2900" dirty="0"/>
          </a:p>
          <a:p>
            <a:pPr marL="0" indent="0">
              <a:buNone/>
            </a:pPr>
            <a:r>
              <a:rPr lang="et-EE" sz="2900" dirty="0"/>
              <a:t>Kui palju </a:t>
            </a:r>
            <a:r>
              <a:rPr lang="fi-FI" sz="2900" dirty="0"/>
              <a:t>80 mm </a:t>
            </a:r>
            <a:r>
              <a:rPr lang="fi-FI" sz="2900" dirty="0" err="1"/>
              <a:t>paksus</a:t>
            </a:r>
            <a:r>
              <a:rPr lang="et-EE" sz="2900" dirty="0"/>
              <a:t>est</a:t>
            </a:r>
            <a:r>
              <a:rPr lang="fi-FI" sz="2900" dirty="0"/>
              <a:t> 100 m</a:t>
            </a:r>
            <a:r>
              <a:rPr lang="fi-FI" sz="2900" baseline="30000" dirty="0"/>
              <a:t>2</a:t>
            </a:r>
            <a:r>
              <a:rPr lang="et-EE" sz="2900" baseline="30000" dirty="0"/>
              <a:t> </a:t>
            </a:r>
            <a:r>
              <a:rPr lang="fi-FI" sz="2900" dirty="0"/>
              <a:t> </a:t>
            </a:r>
            <a:r>
              <a:rPr lang="et-EE" sz="2900" dirty="0"/>
              <a:t>betoonplaadist aurustub vett</a:t>
            </a:r>
            <a:r>
              <a:rPr lang="fi-FI" sz="2900" dirty="0"/>
              <a:t>?</a:t>
            </a:r>
          </a:p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27E40-BC32-4E90-B34F-60C56574294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36259-4946-425F-B2B8-7B88889C44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15</a:t>
            </a:fld>
            <a:endParaRPr lang="fi-FI" dirty="0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D3FFD52-9DC7-4428-B05F-BCF0F42D5795}"/>
              </a:ext>
            </a:extLst>
          </p:cNvPr>
          <p:cNvGrpSpPr/>
          <p:nvPr/>
        </p:nvGrpSpPr>
        <p:grpSpPr>
          <a:xfrm>
            <a:off x="2387670" y="393245"/>
            <a:ext cx="5724172" cy="3968759"/>
            <a:chOff x="1595312" y="206191"/>
            <a:chExt cx="6178327" cy="428364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452D4D0-4BF3-449F-BC61-EE1823819EAC}"/>
                </a:ext>
              </a:extLst>
            </p:cNvPr>
            <p:cNvGrpSpPr/>
            <p:nvPr/>
          </p:nvGrpSpPr>
          <p:grpSpPr>
            <a:xfrm>
              <a:off x="1595312" y="206191"/>
              <a:ext cx="6178327" cy="4283640"/>
              <a:chOff x="179512" y="779942"/>
              <a:chExt cx="7609783" cy="5304682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A5BDEA76-2F1D-43A6-965A-D956774FCA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79512" y="779942"/>
                <a:ext cx="7609783" cy="5304682"/>
              </a:xfrm>
              <a:prstGeom prst="rect">
                <a:avLst/>
              </a:prstGeom>
            </p:spPr>
          </p:pic>
          <p:sp>
            <p:nvSpPr>
              <p:cNvPr id="9" name="Freeform 2">
                <a:extLst>
                  <a:ext uri="{FF2B5EF4-FFF2-40B4-BE49-F238E27FC236}">
                    <a16:creationId xmlns:a16="http://schemas.microsoft.com/office/drawing/2014/main" id="{E299F0E8-A03D-44C6-87A9-38A484C9642E}"/>
                  </a:ext>
                </a:extLst>
              </p:cNvPr>
              <p:cNvSpPr/>
              <p:nvPr/>
            </p:nvSpPr>
            <p:spPr>
              <a:xfrm>
                <a:off x="2133600" y="3895725"/>
                <a:ext cx="5048250" cy="1009650"/>
              </a:xfrm>
              <a:custGeom>
                <a:avLst/>
                <a:gdLst>
                  <a:gd name="connsiteX0" fmla="*/ 0 w 5048250"/>
                  <a:gd name="connsiteY0" fmla="*/ 180975 h 1009650"/>
                  <a:gd name="connsiteX1" fmla="*/ 2857500 w 5048250"/>
                  <a:gd name="connsiteY1" fmla="*/ 0 h 1009650"/>
                  <a:gd name="connsiteX2" fmla="*/ 5048250 w 5048250"/>
                  <a:gd name="connsiteY2" fmla="*/ 447675 h 1009650"/>
                  <a:gd name="connsiteX3" fmla="*/ 19050 w 5048250"/>
                  <a:gd name="connsiteY3" fmla="*/ 1009650 h 1009650"/>
                  <a:gd name="connsiteX4" fmla="*/ 0 w 5048250"/>
                  <a:gd name="connsiteY4" fmla="*/ 180975 h 1009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8250" h="1009650">
                    <a:moveTo>
                      <a:pt x="0" y="180975"/>
                    </a:moveTo>
                    <a:lnTo>
                      <a:pt x="2857500" y="0"/>
                    </a:lnTo>
                    <a:lnTo>
                      <a:pt x="5048250" y="447675"/>
                    </a:lnTo>
                    <a:lnTo>
                      <a:pt x="19050" y="1009650"/>
                    </a:lnTo>
                    <a:lnTo>
                      <a:pt x="0" y="180975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0" name="Freeform 3">
                <a:extLst>
                  <a:ext uri="{FF2B5EF4-FFF2-40B4-BE49-F238E27FC236}">
                    <a16:creationId xmlns:a16="http://schemas.microsoft.com/office/drawing/2014/main" id="{969C6BF9-9A83-4CF6-AF47-97B0F7BC56A3}"/>
                  </a:ext>
                </a:extLst>
              </p:cNvPr>
              <p:cNvSpPr/>
              <p:nvPr/>
            </p:nvSpPr>
            <p:spPr>
              <a:xfrm>
                <a:off x="2006574" y="4924425"/>
                <a:ext cx="108197" cy="171450"/>
              </a:xfrm>
              <a:custGeom>
                <a:avLst/>
                <a:gdLst>
                  <a:gd name="connsiteX0" fmla="*/ 60351 w 108197"/>
                  <a:gd name="connsiteY0" fmla="*/ 0 h 171450"/>
                  <a:gd name="connsiteX1" fmla="*/ 60351 w 108197"/>
                  <a:gd name="connsiteY1" fmla="*/ 0 h 171450"/>
                  <a:gd name="connsiteX2" fmla="*/ 88926 w 108197"/>
                  <a:gd name="connsiteY2" fmla="*/ 85725 h 171450"/>
                  <a:gd name="connsiteX3" fmla="*/ 107976 w 108197"/>
                  <a:gd name="connsiteY3" fmla="*/ 114300 h 171450"/>
                  <a:gd name="connsiteX4" fmla="*/ 98451 w 108197"/>
                  <a:gd name="connsiteY4" fmla="*/ 142875 h 171450"/>
                  <a:gd name="connsiteX5" fmla="*/ 3201 w 108197"/>
                  <a:gd name="connsiteY5" fmla="*/ 133350 h 171450"/>
                  <a:gd name="connsiteX6" fmla="*/ 50826 w 108197"/>
                  <a:gd name="connsiteY6" fmla="*/ 142875 h 171450"/>
                  <a:gd name="connsiteX7" fmla="*/ 69876 w 108197"/>
                  <a:gd name="connsiteY7" fmla="*/ 171450 h 171450"/>
                  <a:gd name="connsiteX8" fmla="*/ 69876 w 108197"/>
                  <a:gd name="connsiteY8" fmla="*/ 142875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197" h="171450">
                    <a:moveTo>
                      <a:pt x="60351" y="0"/>
                    </a:moveTo>
                    <a:lnTo>
                      <a:pt x="60351" y="0"/>
                    </a:lnTo>
                    <a:cubicBezTo>
                      <a:pt x="69876" y="28575"/>
                      <a:pt x="77341" y="57921"/>
                      <a:pt x="88926" y="85725"/>
                    </a:cubicBezTo>
                    <a:cubicBezTo>
                      <a:pt x="93329" y="96292"/>
                      <a:pt x="106094" y="103008"/>
                      <a:pt x="107976" y="114300"/>
                    </a:cubicBezTo>
                    <a:cubicBezTo>
                      <a:pt x="109627" y="124204"/>
                      <a:pt x="101626" y="133350"/>
                      <a:pt x="98451" y="142875"/>
                    </a:cubicBezTo>
                    <a:cubicBezTo>
                      <a:pt x="66701" y="139700"/>
                      <a:pt x="35109" y="133350"/>
                      <a:pt x="3201" y="133350"/>
                    </a:cubicBezTo>
                    <a:cubicBezTo>
                      <a:pt x="-12988" y="133350"/>
                      <a:pt x="36770" y="134843"/>
                      <a:pt x="50826" y="142875"/>
                    </a:cubicBezTo>
                    <a:cubicBezTo>
                      <a:pt x="60765" y="148555"/>
                      <a:pt x="58428" y="171450"/>
                      <a:pt x="69876" y="171450"/>
                    </a:cubicBezTo>
                    <a:cubicBezTo>
                      <a:pt x="79401" y="171450"/>
                      <a:pt x="69876" y="152400"/>
                      <a:pt x="69876" y="142875"/>
                    </a:cubicBezTo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AB1E5735-BB7A-4066-9062-D91390BFEA34}"/>
                  </a:ext>
                </a:extLst>
              </p:cNvPr>
              <p:cNvSpPr/>
              <p:nvPr/>
            </p:nvSpPr>
            <p:spPr>
              <a:xfrm>
                <a:off x="2060812" y="4353636"/>
                <a:ext cx="5206621" cy="791570"/>
              </a:xfrm>
              <a:custGeom>
                <a:avLst/>
                <a:gdLst>
                  <a:gd name="connsiteX0" fmla="*/ 6824 w 5206621"/>
                  <a:gd name="connsiteY0" fmla="*/ 580030 h 791570"/>
                  <a:gd name="connsiteX1" fmla="*/ 0 w 5206621"/>
                  <a:gd name="connsiteY1" fmla="*/ 791570 h 791570"/>
                  <a:gd name="connsiteX2" fmla="*/ 5192973 w 5206621"/>
                  <a:gd name="connsiteY2" fmla="*/ 163773 h 791570"/>
                  <a:gd name="connsiteX3" fmla="*/ 5206621 w 5206621"/>
                  <a:gd name="connsiteY3" fmla="*/ 0 h 791570"/>
                  <a:gd name="connsiteX4" fmla="*/ 6824 w 5206621"/>
                  <a:gd name="connsiteY4" fmla="*/ 580030 h 791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06621" h="791570">
                    <a:moveTo>
                      <a:pt x="6824" y="580030"/>
                    </a:moveTo>
                    <a:lnTo>
                      <a:pt x="0" y="791570"/>
                    </a:lnTo>
                    <a:lnTo>
                      <a:pt x="5192973" y="163773"/>
                    </a:lnTo>
                    <a:lnTo>
                      <a:pt x="5206621" y="0"/>
                    </a:lnTo>
                    <a:lnTo>
                      <a:pt x="6824" y="58003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2" name="Freeform 16">
                <a:extLst>
                  <a:ext uri="{FF2B5EF4-FFF2-40B4-BE49-F238E27FC236}">
                    <a16:creationId xmlns:a16="http://schemas.microsoft.com/office/drawing/2014/main" id="{79DA5274-3F21-413D-B36D-EC2064568F8E}"/>
                  </a:ext>
                </a:extLst>
              </p:cNvPr>
              <p:cNvSpPr/>
              <p:nvPr/>
            </p:nvSpPr>
            <p:spPr>
              <a:xfrm>
                <a:off x="2163170" y="4510585"/>
                <a:ext cx="5036024" cy="852985"/>
              </a:xfrm>
              <a:custGeom>
                <a:avLst/>
                <a:gdLst>
                  <a:gd name="connsiteX0" fmla="*/ 0 w 5036024"/>
                  <a:gd name="connsiteY0" fmla="*/ 634621 h 852985"/>
                  <a:gd name="connsiteX1" fmla="*/ 0 w 5036024"/>
                  <a:gd name="connsiteY1" fmla="*/ 852985 h 852985"/>
                  <a:gd name="connsiteX2" fmla="*/ 5015552 w 5036024"/>
                  <a:gd name="connsiteY2" fmla="*/ 191069 h 852985"/>
                  <a:gd name="connsiteX3" fmla="*/ 5036024 w 5036024"/>
                  <a:gd name="connsiteY3" fmla="*/ 0 h 852985"/>
                  <a:gd name="connsiteX4" fmla="*/ 0 w 5036024"/>
                  <a:gd name="connsiteY4" fmla="*/ 634621 h 85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36024" h="852985">
                    <a:moveTo>
                      <a:pt x="0" y="634621"/>
                    </a:moveTo>
                    <a:lnTo>
                      <a:pt x="0" y="852985"/>
                    </a:lnTo>
                    <a:lnTo>
                      <a:pt x="5015552" y="191069"/>
                    </a:lnTo>
                    <a:lnTo>
                      <a:pt x="5036024" y="0"/>
                    </a:lnTo>
                    <a:lnTo>
                      <a:pt x="0" y="634621"/>
                    </a:lnTo>
                    <a:close/>
                  </a:path>
                </a:pathLst>
              </a:custGeom>
              <a:pattFill prst="openDmnd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3" name="Freeform 21">
                <a:extLst>
                  <a:ext uri="{FF2B5EF4-FFF2-40B4-BE49-F238E27FC236}">
                    <a16:creationId xmlns:a16="http://schemas.microsoft.com/office/drawing/2014/main" id="{E72FA89F-CAEB-4C5A-B0A2-E0EBB80E78C5}"/>
                  </a:ext>
                </a:extLst>
              </p:cNvPr>
              <p:cNvSpPr/>
              <p:nvPr/>
            </p:nvSpPr>
            <p:spPr>
              <a:xfrm>
                <a:off x="2176818" y="4715301"/>
                <a:ext cx="5015552" cy="1262418"/>
              </a:xfrm>
              <a:custGeom>
                <a:avLst/>
                <a:gdLst>
                  <a:gd name="connsiteX0" fmla="*/ 0 w 5015552"/>
                  <a:gd name="connsiteY0" fmla="*/ 634621 h 1262418"/>
                  <a:gd name="connsiteX1" fmla="*/ 0 w 5015552"/>
                  <a:gd name="connsiteY1" fmla="*/ 962168 h 1262418"/>
                  <a:gd name="connsiteX2" fmla="*/ 88710 w 5015552"/>
                  <a:gd name="connsiteY2" fmla="*/ 955344 h 1262418"/>
                  <a:gd name="connsiteX3" fmla="*/ 88710 w 5015552"/>
                  <a:gd name="connsiteY3" fmla="*/ 1262418 h 1262418"/>
                  <a:gd name="connsiteX4" fmla="*/ 4940489 w 5015552"/>
                  <a:gd name="connsiteY4" fmla="*/ 477672 h 1262418"/>
                  <a:gd name="connsiteX5" fmla="*/ 4954137 w 5015552"/>
                  <a:gd name="connsiteY5" fmla="*/ 252484 h 1262418"/>
                  <a:gd name="connsiteX6" fmla="*/ 5015552 w 5015552"/>
                  <a:gd name="connsiteY6" fmla="*/ 252484 h 1262418"/>
                  <a:gd name="connsiteX7" fmla="*/ 5008728 w 5015552"/>
                  <a:gd name="connsiteY7" fmla="*/ 0 h 1262418"/>
                  <a:gd name="connsiteX8" fmla="*/ 0 w 5015552"/>
                  <a:gd name="connsiteY8" fmla="*/ 634621 h 126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15552" h="1262418">
                    <a:moveTo>
                      <a:pt x="0" y="634621"/>
                    </a:moveTo>
                    <a:lnTo>
                      <a:pt x="0" y="962168"/>
                    </a:lnTo>
                    <a:lnTo>
                      <a:pt x="88710" y="955344"/>
                    </a:lnTo>
                    <a:lnTo>
                      <a:pt x="88710" y="1262418"/>
                    </a:lnTo>
                    <a:lnTo>
                      <a:pt x="4940489" y="477672"/>
                    </a:lnTo>
                    <a:lnTo>
                      <a:pt x="4954137" y="252484"/>
                    </a:lnTo>
                    <a:lnTo>
                      <a:pt x="5015552" y="252484"/>
                    </a:lnTo>
                    <a:lnTo>
                      <a:pt x="5008728" y="0"/>
                    </a:lnTo>
                    <a:lnTo>
                      <a:pt x="0" y="63462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2162F58-36E5-4E52-B508-CD82A3F4C8BF}"/>
                </a:ext>
              </a:extLst>
            </p:cNvPr>
            <p:cNvGrpSpPr/>
            <p:nvPr/>
          </p:nvGrpSpPr>
          <p:grpSpPr>
            <a:xfrm>
              <a:off x="3418548" y="2116627"/>
              <a:ext cx="3396526" cy="1101184"/>
              <a:chOff x="827584" y="1752485"/>
              <a:chExt cx="8328720" cy="3866402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85C20E81-C0FD-4224-A22C-770C8D95F1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827584" y="1752485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9136F162-D24C-4367-A8B8-9F412355FC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1534344" y="1752485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5BE48E8D-1FDE-45F6-A07D-C795AA3205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2241104" y="1752485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2F8D5EF3-AF38-49D8-97D8-0A93DD6E64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2947864" y="1752485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251D1DF-09BF-4505-B9A7-38C5411DB4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3654624" y="1752485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71E7D158-AD33-4B10-9A53-A4740EE05B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4361384" y="1752485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7777E74C-FE55-4C11-8CE8-0953C3DE4B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5068144" y="1752485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011AD4CC-8BBA-4781-966D-5698166BB4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5774904" y="1752485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C2F9E5C6-EE0A-438C-B5D2-C850D8CCD4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6481664" y="1752485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3DAAC464-5822-43F5-BCA3-F505ECF942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7188424" y="1752485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8A4AF190-8565-476C-86A3-47C5051F7B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7895184" y="1752485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84B69220-CE57-440F-8C67-68AB879C65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8601944" y="1752485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F7FA9D31-EA15-48E6-B7BD-80AF2A3E15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827584" y="2564904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F61048A0-CD35-4905-8C3C-D898CAF994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1534344" y="2564904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EA8B6D85-E174-43E8-A324-B9827BCEEB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2241104" y="2564904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2BC24EE5-0B66-4953-8945-AA55A3E21A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2947864" y="2564904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CBE103D3-ADBA-4D3C-8D01-030CAA49F7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3654624" y="2564904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09D5EF5A-E651-4CA5-AF2D-B0546364DB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4361384" y="2564904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C8D84F4A-4414-4384-80BD-668EA3A660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5068144" y="2564904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D88C2160-2D72-4730-8A88-DD0DA118D3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5774904" y="2564904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C5272015-0A15-4350-80F8-AF9E656815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6481664" y="2564904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59D70822-E869-4EAF-AD35-3CF93653AC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7188424" y="2564904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85E2D6EE-8AEA-4BE8-A254-B922B66CB3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7895184" y="2564904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6953CF3B-6498-4F3C-890F-672486A222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8601944" y="2564904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15287FBE-F220-413F-A2B5-2710D074A6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827584" y="3377323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12093D83-05E1-436A-85AB-62B5C1D0FE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1534344" y="3377323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FF8977B8-BED1-4106-A3F8-6416B8D085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2241104" y="3377323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2A8D2904-E41F-417E-951E-C52E6D90E5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2947864" y="3377323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8C82A7CE-CE1F-4888-8AA1-65BBE43DEB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3654624" y="3377323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1CDB22B2-1A44-4C60-8612-7AFD1401F6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4361384" y="3377323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AF8A158D-39D6-4767-BB3E-8918F16663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5068144" y="3377323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5C1A7090-F301-4DB0-85B8-0222508828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5774904" y="3377323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68C1A6CC-5335-4F17-A85F-94E06EE20F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6481664" y="3377323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78DB3A64-EA06-49EA-8D8A-556FB7C3E6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7188424" y="3377323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432F801C-3FD5-45D0-9C25-3F2FC57054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7895184" y="3377323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5FCBE7BB-F7EA-42C0-ACB4-C40BA92426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8601944" y="3377323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4CB4050F-37B2-48D1-BF5A-39F243A16C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827584" y="4189742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AA7EE0E2-A090-41FC-8939-5A80BF85DF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1534344" y="4189742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0E0A8317-B621-4C4B-A782-A71C2E12C4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2241104" y="4189742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5823A6EA-DE59-4BD4-81B3-8B96142889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2947864" y="4189742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B3BF252E-B709-4702-839E-7433997475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3654624" y="4189742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1BE48E9F-F0F8-41E1-AB7B-F4B9F8ADED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4361384" y="4189742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90249120-114C-46FF-B518-F1787798326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5068144" y="4189742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A775114E-7B7D-4E56-8E21-8847A75A3B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5774904" y="4189742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6E3E8694-4B7B-42FA-99F3-9691E74B3F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6481664" y="4189742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7A6E7CD3-50CF-447B-944F-B47EA33434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7188424" y="4189742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A60DAE1C-FC7F-4B64-B3A3-B1D3A53D74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7895184" y="4189742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8494F6B2-09BC-428C-845D-3B82A4935F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8601944" y="4189742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999060E1-59B8-4971-A46F-49F54918CF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827584" y="5002161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54CC3B2F-5F06-4698-9A42-406B88A6BA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1534344" y="5002161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D4C537D3-2B0D-4893-B3CF-226DBED852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2241104" y="5002161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42E5EFB7-9B81-4E05-86A8-289B1BF76D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2947864" y="5002161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B4BFADC0-217A-4C2A-BA61-4BEC7178ED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3654624" y="5002161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34205781-BFCE-4841-AFB5-43670087ED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4361384" y="5002161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F1EDB8FE-003A-41D7-9596-0EA1C9984B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5068144" y="5002161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BC96DD34-0255-4C97-9FF5-C591F9813F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5774904" y="5002161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3668335E-A7E9-44E0-95C1-99D4700407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6481664" y="5002161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331FE639-E2DA-40C3-8C40-07380C7556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7188424" y="5002161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E998DBBF-B2C6-4D65-87EA-92C38BB6F0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7895184" y="5002161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30EA1804-19E6-4986-8A25-18DC0DB08C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6" t="12211" r="16091" b="12836"/>
              <a:stretch/>
            </p:blipFill>
            <p:spPr bwMode="auto">
              <a:xfrm>
                <a:off x="8601944" y="5002161"/>
                <a:ext cx="554360" cy="61672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</p:pic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9642145C-A9AA-4E5F-851F-9899040C3020}"/>
                </a:ext>
              </a:extLst>
            </p:cNvPr>
            <p:cNvSpPr txBox="1"/>
            <p:nvPr/>
          </p:nvSpPr>
          <p:spPr>
            <a:xfrm>
              <a:off x="3986151" y="2292162"/>
              <a:ext cx="2138634" cy="584775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i-FI" sz="3200" b="1" dirty="0">
                  <a:solidFill>
                    <a:srgbClr val="C00000"/>
                  </a:solidFill>
                </a:rPr>
                <a:t>600 li</a:t>
              </a:r>
              <a:r>
                <a:rPr lang="et-EE" sz="3200" b="1" dirty="0">
                  <a:solidFill>
                    <a:srgbClr val="C00000"/>
                  </a:solidFill>
                </a:rPr>
                <a:t>itrit</a:t>
              </a:r>
              <a:endParaRPr lang="fi-FI" sz="32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4822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52B22-49F9-48EB-B620-C3EABFC8E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Ülesanne</a:t>
            </a:r>
            <a:br>
              <a:rPr lang="et-EE" dirty="0"/>
            </a:b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FB37B-BB02-4AE2-A3A3-66D96A19A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/>
              <a:t>Kui p</a:t>
            </a:r>
            <a:r>
              <a:rPr lang="fi-FI" dirty="0" err="1"/>
              <a:t>alj</a:t>
            </a:r>
            <a:r>
              <a:rPr lang="et-EE" dirty="0"/>
              <a:t>u kulub energiat vee aurustamiseks ühest m</a:t>
            </a:r>
            <a:r>
              <a:rPr lang="et-EE" baseline="30000" dirty="0"/>
              <a:t>3</a:t>
            </a:r>
            <a:r>
              <a:rPr lang="et-EE" dirty="0"/>
              <a:t> betoonist</a:t>
            </a:r>
            <a:r>
              <a:rPr lang="fi-FI" dirty="0"/>
              <a:t>?</a:t>
            </a:r>
          </a:p>
          <a:p>
            <a:r>
              <a:rPr lang="et-EE" dirty="0"/>
              <a:t>Aurustatav veehulk</a:t>
            </a:r>
            <a:r>
              <a:rPr lang="fi-FI" dirty="0"/>
              <a:t> = 80 li</a:t>
            </a:r>
            <a:r>
              <a:rPr lang="et-EE" dirty="0"/>
              <a:t>itrit</a:t>
            </a:r>
            <a:endParaRPr lang="fi-FI" dirty="0"/>
          </a:p>
          <a:p>
            <a:r>
              <a:rPr lang="fi-FI" dirty="0" err="1"/>
              <a:t>Ve</a:t>
            </a:r>
            <a:r>
              <a:rPr lang="et-EE" dirty="0"/>
              <a:t>e aurustumissoojus</a:t>
            </a:r>
            <a:r>
              <a:rPr lang="fi-FI" dirty="0"/>
              <a:t> = 2260 kJ/kg</a:t>
            </a:r>
            <a:br>
              <a:rPr lang="fi-FI" dirty="0"/>
            </a:br>
            <a:r>
              <a:rPr lang="fi-FI" dirty="0"/>
              <a:t>80 kg x 2260 kJ/kg = 180800 kJ =180,8 MJ</a:t>
            </a:r>
            <a:br>
              <a:rPr lang="fi-FI" dirty="0"/>
            </a:br>
            <a:r>
              <a:rPr lang="fi-FI" dirty="0"/>
              <a:t>= 50 kWh </a:t>
            </a:r>
          </a:p>
          <a:p>
            <a:pPr marL="0" indent="0">
              <a:buNone/>
            </a:pPr>
            <a:r>
              <a:rPr lang="et-EE" dirty="0"/>
              <a:t>Kulu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(0,12 €/kWh x 50 kWh = 6 €)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23D1B-959A-49AA-B359-2B8330B109A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71429-D839-499A-B920-A737A9DD25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2567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4763E-5922-4885-A3F8-A86821AFA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Tarindi niiskuskäitumine ilma aurutõkketa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7B8DE-2D00-4D09-B95C-90ADE83EEDC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D846A-BDA7-48A3-85F0-B872EA7753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17</a:t>
            </a:fld>
            <a:endParaRPr lang="fi-FI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9B7AE4D-59C2-42D0-B1A8-AEB4F6EC430D}"/>
              </a:ext>
            </a:extLst>
          </p:cNvPr>
          <p:cNvGrpSpPr/>
          <p:nvPr/>
        </p:nvGrpSpPr>
        <p:grpSpPr>
          <a:xfrm>
            <a:off x="3078998" y="1479281"/>
            <a:ext cx="5118854" cy="4475588"/>
            <a:chOff x="1325354" y="1592016"/>
            <a:chExt cx="5118854" cy="447558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69E9738-936E-41F3-BF15-4A3853D019B7}"/>
                </a:ext>
              </a:extLst>
            </p:cNvPr>
            <p:cNvGrpSpPr/>
            <p:nvPr/>
          </p:nvGrpSpPr>
          <p:grpSpPr>
            <a:xfrm>
              <a:off x="2505352" y="1825628"/>
              <a:ext cx="1800200" cy="4016852"/>
              <a:chOff x="2555776" y="1724127"/>
              <a:chExt cx="1800200" cy="4016852"/>
            </a:xfrm>
          </p:grpSpPr>
          <p:pic>
            <p:nvPicPr>
              <p:cNvPr id="504" name="Picture 2">
                <a:extLst>
                  <a:ext uri="{FF2B5EF4-FFF2-40B4-BE49-F238E27FC236}">
                    <a16:creationId xmlns:a16="http://schemas.microsoft.com/office/drawing/2014/main" id="{09ACE314-5CA2-4924-9EBD-D89834C060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024"/>
              <a:stretch/>
            </p:blipFill>
            <p:spPr bwMode="auto">
              <a:xfrm flipH="1">
                <a:off x="2555776" y="1724127"/>
                <a:ext cx="1800200" cy="40168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505" name="Straight Connector 504">
                <a:extLst>
                  <a:ext uri="{FF2B5EF4-FFF2-40B4-BE49-F238E27FC236}">
                    <a16:creationId xmlns:a16="http://schemas.microsoft.com/office/drawing/2014/main" id="{DACF842E-793A-4DD1-A04F-45F04617E728}"/>
                  </a:ext>
                </a:extLst>
              </p:cNvPr>
              <p:cNvCxnSpPr/>
              <p:nvPr/>
            </p:nvCxnSpPr>
            <p:spPr>
              <a:xfrm>
                <a:off x="3059832" y="1756312"/>
                <a:ext cx="0" cy="3984667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D4A119D-B205-48CC-BEF9-A06107C3CE5A}"/>
                </a:ext>
              </a:extLst>
            </p:cNvPr>
            <p:cNvGrpSpPr/>
            <p:nvPr/>
          </p:nvGrpSpPr>
          <p:grpSpPr>
            <a:xfrm>
              <a:off x="4549140" y="1838219"/>
              <a:ext cx="909815" cy="3713873"/>
              <a:chOff x="5796136" y="1970195"/>
              <a:chExt cx="909815" cy="3713873"/>
            </a:xfrm>
          </p:grpSpPr>
          <p:sp>
            <p:nvSpPr>
              <p:cNvPr id="452" name="Oval 451">
                <a:extLst>
                  <a:ext uri="{FF2B5EF4-FFF2-40B4-BE49-F238E27FC236}">
                    <a16:creationId xmlns:a16="http://schemas.microsoft.com/office/drawing/2014/main" id="{B8A0EAAF-3F8F-47FB-979E-DA7BA2DD8A5A}"/>
                  </a:ext>
                </a:extLst>
              </p:cNvPr>
              <p:cNvSpPr/>
              <p:nvPr/>
            </p:nvSpPr>
            <p:spPr>
              <a:xfrm>
                <a:off x="6660232" y="1970195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53" name="Oval 452">
                <a:extLst>
                  <a:ext uri="{FF2B5EF4-FFF2-40B4-BE49-F238E27FC236}">
                    <a16:creationId xmlns:a16="http://schemas.microsoft.com/office/drawing/2014/main" id="{5B0D7072-FF85-432E-AC36-CB91F9E575EC}"/>
                  </a:ext>
                </a:extLst>
              </p:cNvPr>
              <p:cNvSpPr/>
              <p:nvPr/>
            </p:nvSpPr>
            <p:spPr>
              <a:xfrm>
                <a:off x="6660232" y="227499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54" name="Oval 453">
                <a:extLst>
                  <a:ext uri="{FF2B5EF4-FFF2-40B4-BE49-F238E27FC236}">
                    <a16:creationId xmlns:a16="http://schemas.microsoft.com/office/drawing/2014/main" id="{14D36858-91F1-46A9-B976-D5A6F0EAC094}"/>
                  </a:ext>
                </a:extLst>
              </p:cNvPr>
              <p:cNvSpPr/>
              <p:nvPr/>
            </p:nvSpPr>
            <p:spPr>
              <a:xfrm>
                <a:off x="6660232" y="257979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55" name="Oval 454">
                <a:extLst>
                  <a:ext uri="{FF2B5EF4-FFF2-40B4-BE49-F238E27FC236}">
                    <a16:creationId xmlns:a16="http://schemas.microsoft.com/office/drawing/2014/main" id="{DBEE12F8-8561-4CC1-877D-BF1A3C680F4B}"/>
                  </a:ext>
                </a:extLst>
              </p:cNvPr>
              <p:cNvSpPr/>
              <p:nvPr/>
            </p:nvSpPr>
            <p:spPr>
              <a:xfrm>
                <a:off x="6660232" y="2884589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56" name="Oval 455">
                <a:extLst>
                  <a:ext uri="{FF2B5EF4-FFF2-40B4-BE49-F238E27FC236}">
                    <a16:creationId xmlns:a16="http://schemas.microsoft.com/office/drawing/2014/main" id="{408AC7A9-5637-445D-9618-0C8EB276FDF5}"/>
                  </a:ext>
                </a:extLst>
              </p:cNvPr>
              <p:cNvSpPr/>
              <p:nvPr/>
            </p:nvSpPr>
            <p:spPr>
              <a:xfrm>
                <a:off x="6660232" y="3189387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57" name="Oval 456">
                <a:extLst>
                  <a:ext uri="{FF2B5EF4-FFF2-40B4-BE49-F238E27FC236}">
                    <a16:creationId xmlns:a16="http://schemas.microsoft.com/office/drawing/2014/main" id="{6FD2472B-613A-4875-8F06-65ACA7F15528}"/>
                  </a:ext>
                </a:extLst>
              </p:cNvPr>
              <p:cNvSpPr/>
              <p:nvPr/>
            </p:nvSpPr>
            <p:spPr>
              <a:xfrm>
                <a:off x="6660232" y="3494185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58" name="Oval 457">
                <a:extLst>
                  <a:ext uri="{FF2B5EF4-FFF2-40B4-BE49-F238E27FC236}">
                    <a16:creationId xmlns:a16="http://schemas.microsoft.com/office/drawing/2014/main" id="{3C876CAF-9AB7-441C-B8FC-70A0DA172487}"/>
                  </a:ext>
                </a:extLst>
              </p:cNvPr>
              <p:cNvSpPr/>
              <p:nvPr/>
            </p:nvSpPr>
            <p:spPr>
              <a:xfrm>
                <a:off x="6660232" y="379898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59" name="Oval 458">
                <a:extLst>
                  <a:ext uri="{FF2B5EF4-FFF2-40B4-BE49-F238E27FC236}">
                    <a16:creationId xmlns:a16="http://schemas.microsoft.com/office/drawing/2014/main" id="{12F3D3B2-6C78-42D4-8714-E6CA6F4D5B72}"/>
                  </a:ext>
                </a:extLst>
              </p:cNvPr>
              <p:cNvSpPr/>
              <p:nvPr/>
            </p:nvSpPr>
            <p:spPr>
              <a:xfrm>
                <a:off x="6660232" y="410378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60" name="Oval 459">
                <a:extLst>
                  <a:ext uri="{FF2B5EF4-FFF2-40B4-BE49-F238E27FC236}">
                    <a16:creationId xmlns:a16="http://schemas.microsoft.com/office/drawing/2014/main" id="{BAB32322-0F47-4F44-8B02-76C0B66982E0}"/>
                  </a:ext>
                </a:extLst>
              </p:cNvPr>
              <p:cNvSpPr/>
              <p:nvPr/>
            </p:nvSpPr>
            <p:spPr>
              <a:xfrm>
                <a:off x="6660232" y="4408579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61" name="Oval 460">
                <a:extLst>
                  <a:ext uri="{FF2B5EF4-FFF2-40B4-BE49-F238E27FC236}">
                    <a16:creationId xmlns:a16="http://schemas.microsoft.com/office/drawing/2014/main" id="{4AFE0ECA-F376-45DB-8674-989779662022}"/>
                  </a:ext>
                </a:extLst>
              </p:cNvPr>
              <p:cNvSpPr/>
              <p:nvPr/>
            </p:nvSpPr>
            <p:spPr>
              <a:xfrm>
                <a:off x="6660232" y="4713377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62" name="Oval 461">
                <a:extLst>
                  <a:ext uri="{FF2B5EF4-FFF2-40B4-BE49-F238E27FC236}">
                    <a16:creationId xmlns:a16="http://schemas.microsoft.com/office/drawing/2014/main" id="{1CDE65A9-40E1-42C8-9209-768E7EBA5F76}"/>
                  </a:ext>
                </a:extLst>
              </p:cNvPr>
              <p:cNvSpPr/>
              <p:nvPr/>
            </p:nvSpPr>
            <p:spPr>
              <a:xfrm>
                <a:off x="6660232" y="5018175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63" name="Oval 462">
                <a:extLst>
                  <a:ext uri="{FF2B5EF4-FFF2-40B4-BE49-F238E27FC236}">
                    <a16:creationId xmlns:a16="http://schemas.microsoft.com/office/drawing/2014/main" id="{D77B3E9E-D05F-4986-A500-143500D15361}"/>
                  </a:ext>
                </a:extLst>
              </p:cNvPr>
              <p:cNvSpPr/>
              <p:nvPr/>
            </p:nvSpPr>
            <p:spPr>
              <a:xfrm>
                <a:off x="6660232" y="532297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64" name="Oval 463">
                <a:extLst>
                  <a:ext uri="{FF2B5EF4-FFF2-40B4-BE49-F238E27FC236}">
                    <a16:creationId xmlns:a16="http://schemas.microsoft.com/office/drawing/2014/main" id="{89113945-0016-4823-AD54-25C8C4C6DDF3}"/>
                  </a:ext>
                </a:extLst>
              </p:cNvPr>
              <p:cNvSpPr/>
              <p:nvPr/>
            </p:nvSpPr>
            <p:spPr>
              <a:xfrm>
                <a:off x="6660232" y="562777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65" name="Oval 464">
                <a:extLst>
                  <a:ext uri="{FF2B5EF4-FFF2-40B4-BE49-F238E27FC236}">
                    <a16:creationId xmlns:a16="http://schemas.microsoft.com/office/drawing/2014/main" id="{717847CA-D39B-447F-B69B-9C090B91E1DB}"/>
                  </a:ext>
                </a:extLst>
              </p:cNvPr>
              <p:cNvSpPr/>
              <p:nvPr/>
            </p:nvSpPr>
            <p:spPr>
              <a:xfrm>
                <a:off x="6372200" y="197372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66" name="Oval 465">
                <a:extLst>
                  <a:ext uri="{FF2B5EF4-FFF2-40B4-BE49-F238E27FC236}">
                    <a16:creationId xmlns:a16="http://schemas.microsoft.com/office/drawing/2014/main" id="{3F65E8C5-6C5F-461E-8423-D49B9773838D}"/>
                  </a:ext>
                </a:extLst>
              </p:cNvPr>
              <p:cNvSpPr/>
              <p:nvPr/>
            </p:nvSpPr>
            <p:spPr>
              <a:xfrm>
                <a:off x="6372200" y="2278519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67" name="Oval 466">
                <a:extLst>
                  <a:ext uri="{FF2B5EF4-FFF2-40B4-BE49-F238E27FC236}">
                    <a16:creationId xmlns:a16="http://schemas.microsoft.com/office/drawing/2014/main" id="{AFB7997D-1D03-42C0-A24B-64023E43F7A1}"/>
                  </a:ext>
                </a:extLst>
              </p:cNvPr>
              <p:cNvSpPr/>
              <p:nvPr/>
            </p:nvSpPr>
            <p:spPr>
              <a:xfrm>
                <a:off x="6372200" y="2583317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68" name="Oval 467">
                <a:extLst>
                  <a:ext uri="{FF2B5EF4-FFF2-40B4-BE49-F238E27FC236}">
                    <a16:creationId xmlns:a16="http://schemas.microsoft.com/office/drawing/2014/main" id="{18BA4320-45B8-4169-8576-7D30BB241AF9}"/>
                  </a:ext>
                </a:extLst>
              </p:cNvPr>
              <p:cNvSpPr/>
              <p:nvPr/>
            </p:nvSpPr>
            <p:spPr>
              <a:xfrm>
                <a:off x="6372200" y="2888115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69" name="Oval 468">
                <a:extLst>
                  <a:ext uri="{FF2B5EF4-FFF2-40B4-BE49-F238E27FC236}">
                    <a16:creationId xmlns:a16="http://schemas.microsoft.com/office/drawing/2014/main" id="{C3231835-7A2B-4885-8CB7-1C9AA4CE32CD}"/>
                  </a:ext>
                </a:extLst>
              </p:cNvPr>
              <p:cNvSpPr/>
              <p:nvPr/>
            </p:nvSpPr>
            <p:spPr>
              <a:xfrm>
                <a:off x="6372200" y="319291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70" name="Oval 469">
                <a:extLst>
                  <a:ext uri="{FF2B5EF4-FFF2-40B4-BE49-F238E27FC236}">
                    <a16:creationId xmlns:a16="http://schemas.microsoft.com/office/drawing/2014/main" id="{80216DFA-08CC-4E36-A651-F7A6F8DF9F22}"/>
                  </a:ext>
                </a:extLst>
              </p:cNvPr>
              <p:cNvSpPr/>
              <p:nvPr/>
            </p:nvSpPr>
            <p:spPr>
              <a:xfrm>
                <a:off x="6372200" y="349771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71" name="Oval 470">
                <a:extLst>
                  <a:ext uri="{FF2B5EF4-FFF2-40B4-BE49-F238E27FC236}">
                    <a16:creationId xmlns:a16="http://schemas.microsoft.com/office/drawing/2014/main" id="{129FE3EF-0A7A-4039-A3A3-262F1FAB7FAA}"/>
                  </a:ext>
                </a:extLst>
              </p:cNvPr>
              <p:cNvSpPr/>
              <p:nvPr/>
            </p:nvSpPr>
            <p:spPr>
              <a:xfrm>
                <a:off x="6372200" y="3802509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72" name="Oval 471">
                <a:extLst>
                  <a:ext uri="{FF2B5EF4-FFF2-40B4-BE49-F238E27FC236}">
                    <a16:creationId xmlns:a16="http://schemas.microsoft.com/office/drawing/2014/main" id="{8EDA25A1-93F5-4C2F-8884-84AEAF70AC29}"/>
                  </a:ext>
                </a:extLst>
              </p:cNvPr>
              <p:cNvSpPr/>
              <p:nvPr/>
            </p:nvSpPr>
            <p:spPr>
              <a:xfrm>
                <a:off x="6372200" y="4107307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73" name="Oval 472">
                <a:extLst>
                  <a:ext uri="{FF2B5EF4-FFF2-40B4-BE49-F238E27FC236}">
                    <a16:creationId xmlns:a16="http://schemas.microsoft.com/office/drawing/2014/main" id="{BCB719BC-1DE2-4278-AEDD-584BFEC21613}"/>
                  </a:ext>
                </a:extLst>
              </p:cNvPr>
              <p:cNvSpPr/>
              <p:nvPr/>
            </p:nvSpPr>
            <p:spPr>
              <a:xfrm>
                <a:off x="6372200" y="4412105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74" name="Oval 473">
                <a:extLst>
                  <a:ext uri="{FF2B5EF4-FFF2-40B4-BE49-F238E27FC236}">
                    <a16:creationId xmlns:a16="http://schemas.microsoft.com/office/drawing/2014/main" id="{231A3278-B898-48D3-934B-F8ACF6BE0E0B}"/>
                  </a:ext>
                </a:extLst>
              </p:cNvPr>
              <p:cNvSpPr/>
              <p:nvPr/>
            </p:nvSpPr>
            <p:spPr>
              <a:xfrm>
                <a:off x="6372200" y="471690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75" name="Oval 474">
                <a:extLst>
                  <a:ext uri="{FF2B5EF4-FFF2-40B4-BE49-F238E27FC236}">
                    <a16:creationId xmlns:a16="http://schemas.microsoft.com/office/drawing/2014/main" id="{AE6DD4ED-F560-4C9E-AA19-EB8B438E6D48}"/>
                  </a:ext>
                </a:extLst>
              </p:cNvPr>
              <p:cNvSpPr/>
              <p:nvPr/>
            </p:nvSpPr>
            <p:spPr>
              <a:xfrm>
                <a:off x="6372200" y="502170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76" name="Oval 475">
                <a:extLst>
                  <a:ext uri="{FF2B5EF4-FFF2-40B4-BE49-F238E27FC236}">
                    <a16:creationId xmlns:a16="http://schemas.microsoft.com/office/drawing/2014/main" id="{4D0E075F-6B53-41FB-8414-C76D448F48B8}"/>
                  </a:ext>
                </a:extLst>
              </p:cNvPr>
              <p:cNvSpPr/>
              <p:nvPr/>
            </p:nvSpPr>
            <p:spPr>
              <a:xfrm>
                <a:off x="6372200" y="5326499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77" name="Oval 476">
                <a:extLst>
                  <a:ext uri="{FF2B5EF4-FFF2-40B4-BE49-F238E27FC236}">
                    <a16:creationId xmlns:a16="http://schemas.microsoft.com/office/drawing/2014/main" id="{7EED14EA-1608-42FE-9746-DECD74BCC0CD}"/>
                  </a:ext>
                </a:extLst>
              </p:cNvPr>
              <p:cNvSpPr/>
              <p:nvPr/>
            </p:nvSpPr>
            <p:spPr>
              <a:xfrm>
                <a:off x="6372200" y="5631297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78" name="Oval 477">
                <a:extLst>
                  <a:ext uri="{FF2B5EF4-FFF2-40B4-BE49-F238E27FC236}">
                    <a16:creationId xmlns:a16="http://schemas.microsoft.com/office/drawing/2014/main" id="{13249D86-01F4-49BB-BE18-48428CD2DE7B}"/>
                  </a:ext>
                </a:extLst>
              </p:cNvPr>
              <p:cNvSpPr/>
              <p:nvPr/>
            </p:nvSpPr>
            <p:spPr>
              <a:xfrm>
                <a:off x="6084168" y="1977247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79" name="Oval 478">
                <a:extLst>
                  <a:ext uri="{FF2B5EF4-FFF2-40B4-BE49-F238E27FC236}">
                    <a16:creationId xmlns:a16="http://schemas.microsoft.com/office/drawing/2014/main" id="{E8C887D8-23FD-40BD-BDDB-A5B8D4A3DB30}"/>
                  </a:ext>
                </a:extLst>
              </p:cNvPr>
              <p:cNvSpPr/>
              <p:nvPr/>
            </p:nvSpPr>
            <p:spPr>
              <a:xfrm>
                <a:off x="6084168" y="2282045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80" name="Oval 479">
                <a:extLst>
                  <a:ext uri="{FF2B5EF4-FFF2-40B4-BE49-F238E27FC236}">
                    <a16:creationId xmlns:a16="http://schemas.microsoft.com/office/drawing/2014/main" id="{661C86CD-8C4B-4672-93A4-7B6E744ECD99}"/>
                  </a:ext>
                </a:extLst>
              </p:cNvPr>
              <p:cNvSpPr/>
              <p:nvPr/>
            </p:nvSpPr>
            <p:spPr>
              <a:xfrm>
                <a:off x="6084168" y="258684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81" name="Oval 480">
                <a:extLst>
                  <a:ext uri="{FF2B5EF4-FFF2-40B4-BE49-F238E27FC236}">
                    <a16:creationId xmlns:a16="http://schemas.microsoft.com/office/drawing/2014/main" id="{0435D422-D8B1-46F1-905A-FB62B8461F9B}"/>
                  </a:ext>
                </a:extLst>
              </p:cNvPr>
              <p:cNvSpPr/>
              <p:nvPr/>
            </p:nvSpPr>
            <p:spPr>
              <a:xfrm>
                <a:off x="6084168" y="289164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82" name="Oval 481">
                <a:extLst>
                  <a:ext uri="{FF2B5EF4-FFF2-40B4-BE49-F238E27FC236}">
                    <a16:creationId xmlns:a16="http://schemas.microsoft.com/office/drawing/2014/main" id="{DA6978F6-C5D2-4469-9F5A-EECE34A4FD18}"/>
                  </a:ext>
                </a:extLst>
              </p:cNvPr>
              <p:cNvSpPr/>
              <p:nvPr/>
            </p:nvSpPr>
            <p:spPr>
              <a:xfrm>
                <a:off x="6084168" y="3196439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83" name="Oval 482">
                <a:extLst>
                  <a:ext uri="{FF2B5EF4-FFF2-40B4-BE49-F238E27FC236}">
                    <a16:creationId xmlns:a16="http://schemas.microsoft.com/office/drawing/2014/main" id="{986B7E50-5456-4DC6-A1DA-0ED6B28F5D4D}"/>
                  </a:ext>
                </a:extLst>
              </p:cNvPr>
              <p:cNvSpPr/>
              <p:nvPr/>
            </p:nvSpPr>
            <p:spPr>
              <a:xfrm>
                <a:off x="6084168" y="3501237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84" name="Oval 483">
                <a:extLst>
                  <a:ext uri="{FF2B5EF4-FFF2-40B4-BE49-F238E27FC236}">
                    <a16:creationId xmlns:a16="http://schemas.microsoft.com/office/drawing/2014/main" id="{89EBE76F-9229-4AA3-B1AF-0F26E3A9D5DE}"/>
                  </a:ext>
                </a:extLst>
              </p:cNvPr>
              <p:cNvSpPr/>
              <p:nvPr/>
            </p:nvSpPr>
            <p:spPr>
              <a:xfrm>
                <a:off x="6084168" y="3806035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85" name="Oval 484">
                <a:extLst>
                  <a:ext uri="{FF2B5EF4-FFF2-40B4-BE49-F238E27FC236}">
                    <a16:creationId xmlns:a16="http://schemas.microsoft.com/office/drawing/2014/main" id="{0FAAF032-5AC3-47A7-AEC4-702AECF59D1F}"/>
                  </a:ext>
                </a:extLst>
              </p:cNvPr>
              <p:cNvSpPr/>
              <p:nvPr/>
            </p:nvSpPr>
            <p:spPr>
              <a:xfrm>
                <a:off x="6084168" y="411083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86" name="Oval 485">
                <a:extLst>
                  <a:ext uri="{FF2B5EF4-FFF2-40B4-BE49-F238E27FC236}">
                    <a16:creationId xmlns:a16="http://schemas.microsoft.com/office/drawing/2014/main" id="{8D8CB302-490A-43D6-9454-86EB0C16FADC}"/>
                  </a:ext>
                </a:extLst>
              </p:cNvPr>
              <p:cNvSpPr/>
              <p:nvPr/>
            </p:nvSpPr>
            <p:spPr>
              <a:xfrm>
                <a:off x="6084168" y="441563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87" name="Oval 486">
                <a:extLst>
                  <a:ext uri="{FF2B5EF4-FFF2-40B4-BE49-F238E27FC236}">
                    <a16:creationId xmlns:a16="http://schemas.microsoft.com/office/drawing/2014/main" id="{396296C1-0FAA-459A-9FB6-B24E8FF5D9FB}"/>
                  </a:ext>
                </a:extLst>
              </p:cNvPr>
              <p:cNvSpPr/>
              <p:nvPr/>
            </p:nvSpPr>
            <p:spPr>
              <a:xfrm>
                <a:off x="6084168" y="4720429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88" name="Oval 487">
                <a:extLst>
                  <a:ext uri="{FF2B5EF4-FFF2-40B4-BE49-F238E27FC236}">
                    <a16:creationId xmlns:a16="http://schemas.microsoft.com/office/drawing/2014/main" id="{37F50EF2-4179-434C-A8A3-22C8BF618B78}"/>
                  </a:ext>
                </a:extLst>
              </p:cNvPr>
              <p:cNvSpPr/>
              <p:nvPr/>
            </p:nvSpPr>
            <p:spPr>
              <a:xfrm>
                <a:off x="6084168" y="5025227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89" name="Oval 488">
                <a:extLst>
                  <a:ext uri="{FF2B5EF4-FFF2-40B4-BE49-F238E27FC236}">
                    <a16:creationId xmlns:a16="http://schemas.microsoft.com/office/drawing/2014/main" id="{93DC0267-BC6B-49A3-800C-AD3592057047}"/>
                  </a:ext>
                </a:extLst>
              </p:cNvPr>
              <p:cNvSpPr/>
              <p:nvPr/>
            </p:nvSpPr>
            <p:spPr>
              <a:xfrm>
                <a:off x="6084168" y="5330025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90" name="Oval 489">
                <a:extLst>
                  <a:ext uri="{FF2B5EF4-FFF2-40B4-BE49-F238E27FC236}">
                    <a16:creationId xmlns:a16="http://schemas.microsoft.com/office/drawing/2014/main" id="{D15606D0-0594-4F12-A2AA-A7BE5E9B1F73}"/>
                  </a:ext>
                </a:extLst>
              </p:cNvPr>
              <p:cNvSpPr/>
              <p:nvPr/>
            </p:nvSpPr>
            <p:spPr>
              <a:xfrm>
                <a:off x="6084168" y="563482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91" name="Oval 490">
                <a:extLst>
                  <a:ext uri="{FF2B5EF4-FFF2-40B4-BE49-F238E27FC236}">
                    <a16:creationId xmlns:a16="http://schemas.microsoft.com/office/drawing/2014/main" id="{FB6082D9-B480-421F-A483-72DE98D000A1}"/>
                  </a:ext>
                </a:extLst>
              </p:cNvPr>
              <p:cNvSpPr/>
              <p:nvPr/>
            </p:nvSpPr>
            <p:spPr>
              <a:xfrm>
                <a:off x="5796136" y="198077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92" name="Oval 491">
                <a:extLst>
                  <a:ext uri="{FF2B5EF4-FFF2-40B4-BE49-F238E27FC236}">
                    <a16:creationId xmlns:a16="http://schemas.microsoft.com/office/drawing/2014/main" id="{3470E33F-4D92-4DFB-8D23-47F512339D0A}"/>
                  </a:ext>
                </a:extLst>
              </p:cNvPr>
              <p:cNvSpPr/>
              <p:nvPr/>
            </p:nvSpPr>
            <p:spPr>
              <a:xfrm>
                <a:off x="5796136" y="228557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93" name="Oval 492">
                <a:extLst>
                  <a:ext uri="{FF2B5EF4-FFF2-40B4-BE49-F238E27FC236}">
                    <a16:creationId xmlns:a16="http://schemas.microsoft.com/office/drawing/2014/main" id="{ADE31AF8-0D3C-4D9A-ABAA-2F6318190E7A}"/>
                  </a:ext>
                </a:extLst>
              </p:cNvPr>
              <p:cNvSpPr/>
              <p:nvPr/>
            </p:nvSpPr>
            <p:spPr>
              <a:xfrm>
                <a:off x="5796136" y="2590369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94" name="Oval 493">
                <a:extLst>
                  <a:ext uri="{FF2B5EF4-FFF2-40B4-BE49-F238E27FC236}">
                    <a16:creationId xmlns:a16="http://schemas.microsoft.com/office/drawing/2014/main" id="{DA3BBBE3-8C59-4A53-8F1B-A52663F08AF4}"/>
                  </a:ext>
                </a:extLst>
              </p:cNvPr>
              <p:cNvSpPr/>
              <p:nvPr/>
            </p:nvSpPr>
            <p:spPr>
              <a:xfrm>
                <a:off x="5796136" y="2895167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95" name="Oval 494">
                <a:extLst>
                  <a:ext uri="{FF2B5EF4-FFF2-40B4-BE49-F238E27FC236}">
                    <a16:creationId xmlns:a16="http://schemas.microsoft.com/office/drawing/2014/main" id="{07B42EFC-206E-4C30-B408-FD9260262A32}"/>
                  </a:ext>
                </a:extLst>
              </p:cNvPr>
              <p:cNvSpPr/>
              <p:nvPr/>
            </p:nvSpPr>
            <p:spPr>
              <a:xfrm>
                <a:off x="5796136" y="3199965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96" name="Oval 495">
                <a:extLst>
                  <a:ext uri="{FF2B5EF4-FFF2-40B4-BE49-F238E27FC236}">
                    <a16:creationId xmlns:a16="http://schemas.microsoft.com/office/drawing/2014/main" id="{19474048-935B-4B6A-A767-0FE024994105}"/>
                  </a:ext>
                </a:extLst>
              </p:cNvPr>
              <p:cNvSpPr/>
              <p:nvPr/>
            </p:nvSpPr>
            <p:spPr>
              <a:xfrm>
                <a:off x="5796136" y="350476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97" name="Oval 496">
                <a:extLst>
                  <a:ext uri="{FF2B5EF4-FFF2-40B4-BE49-F238E27FC236}">
                    <a16:creationId xmlns:a16="http://schemas.microsoft.com/office/drawing/2014/main" id="{0C4DE78A-AD83-4710-94F2-6291222D1EEB}"/>
                  </a:ext>
                </a:extLst>
              </p:cNvPr>
              <p:cNvSpPr/>
              <p:nvPr/>
            </p:nvSpPr>
            <p:spPr>
              <a:xfrm>
                <a:off x="5796136" y="380956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98" name="Oval 497">
                <a:extLst>
                  <a:ext uri="{FF2B5EF4-FFF2-40B4-BE49-F238E27FC236}">
                    <a16:creationId xmlns:a16="http://schemas.microsoft.com/office/drawing/2014/main" id="{8345004C-11A6-4A0D-9EC7-758ED7E711A7}"/>
                  </a:ext>
                </a:extLst>
              </p:cNvPr>
              <p:cNvSpPr/>
              <p:nvPr/>
            </p:nvSpPr>
            <p:spPr>
              <a:xfrm>
                <a:off x="5796136" y="4114359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99" name="Oval 498">
                <a:extLst>
                  <a:ext uri="{FF2B5EF4-FFF2-40B4-BE49-F238E27FC236}">
                    <a16:creationId xmlns:a16="http://schemas.microsoft.com/office/drawing/2014/main" id="{E6642D03-6D26-43DC-9519-54BD0AA7B1D9}"/>
                  </a:ext>
                </a:extLst>
              </p:cNvPr>
              <p:cNvSpPr/>
              <p:nvPr/>
            </p:nvSpPr>
            <p:spPr>
              <a:xfrm>
                <a:off x="5796136" y="4419157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00" name="Oval 499">
                <a:extLst>
                  <a:ext uri="{FF2B5EF4-FFF2-40B4-BE49-F238E27FC236}">
                    <a16:creationId xmlns:a16="http://schemas.microsoft.com/office/drawing/2014/main" id="{F03D78A2-F369-45E7-8DCC-B54157C67C0D}"/>
                  </a:ext>
                </a:extLst>
              </p:cNvPr>
              <p:cNvSpPr/>
              <p:nvPr/>
            </p:nvSpPr>
            <p:spPr>
              <a:xfrm>
                <a:off x="5796136" y="4723955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01" name="Oval 500">
                <a:extLst>
                  <a:ext uri="{FF2B5EF4-FFF2-40B4-BE49-F238E27FC236}">
                    <a16:creationId xmlns:a16="http://schemas.microsoft.com/office/drawing/2014/main" id="{31699D6D-E673-46BF-BC6B-79370FEAFFAE}"/>
                  </a:ext>
                </a:extLst>
              </p:cNvPr>
              <p:cNvSpPr/>
              <p:nvPr/>
            </p:nvSpPr>
            <p:spPr>
              <a:xfrm>
                <a:off x="5796136" y="502875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02" name="Oval 501">
                <a:extLst>
                  <a:ext uri="{FF2B5EF4-FFF2-40B4-BE49-F238E27FC236}">
                    <a16:creationId xmlns:a16="http://schemas.microsoft.com/office/drawing/2014/main" id="{857B1011-031C-419E-8B51-EC82B2C6D25E}"/>
                  </a:ext>
                </a:extLst>
              </p:cNvPr>
              <p:cNvSpPr/>
              <p:nvPr/>
            </p:nvSpPr>
            <p:spPr>
              <a:xfrm>
                <a:off x="5796136" y="533355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03" name="Oval 502">
                <a:extLst>
                  <a:ext uri="{FF2B5EF4-FFF2-40B4-BE49-F238E27FC236}">
                    <a16:creationId xmlns:a16="http://schemas.microsoft.com/office/drawing/2014/main" id="{5938BC80-1A7B-4A00-8169-9601EB7F154C}"/>
                  </a:ext>
                </a:extLst>
              </p:cNvPr>
              <p:cNvSpPr/>
              <p:nvPr/>
            </p:nvSpPr>
            <p:spPr>
              <a:xfrm>
                <a:off x="5796136" y="5638349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D106A5C-A5E3-4F38-99F9-B14FE2B10AD6}"/>
                </a:ext>
              </a:extLst>
            </p:cNvPr>
            <p:cNvSpPr/>
            <p:nvPr/>
          </p:nvSpPr>
          <p:spPr>
            <a:xfrm>
              <a:off x="5508104" y="198429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E358CBB-5A38-4B9E-9527-D9299454B76E}"/>
                </a:ext>
              </a:extLst>
            </p:cNvPr>
            <p:cNvSpPr/>
            <p:nvPr/>
          </p:nvSpPr>
          <p:spPr>
            <a:xfrm>
              <a:off x="5508104" y="228909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56C9AF2-E088-4C67-A999-D0FF81DE5195}"/>
                </a:ext>
              </a:extLst>
            </p:cNvPr>
            <p:cNvSpPr/>
            <p:nvPr/>
          </p:nvSpPr>
          <p:spPr>
            <a:xfrm>
              <a:off x="5508104" y="259389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FF16D1C-CF91-475A-96A3-FA67231E2334}"/>
                </a:ext>
              </a:extLst>
            </p:cNvPr>
            <p:cNvSpPr/>
            <p:nvPr/>
          </p:nvSpPr>
          <p:spPr>
            <a:xfrm>
              <a:off x="5508104" y="289869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82CE5A-22AB-4450-8B8A-AE7D75CA45A3}"/>
                </a:ext>
              </a:extLst>
            </p:cNvPr>
            <p:cNvSpPr/>
            <p:nvPr/>
          </p:nvSpPr>
          <p:spPr>
            <a:xfrm>
              <a:off x="5508104" y="320349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4DBDFE5-79B5-4172-9342-4EAB6B1F8D2D}"/>
                </a:ext>
              </a:extLst>
            </p:cNvPr>
            <p:cNvSpPr/>
            <p:nvPr/>
          </p:nvSpPr>
          <p:spPr>
            <a:xfrm>
              <a:off x="5508104" y="350828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E4A2A35-B60E-466A-8993-5F6EB69BB1C9}"/>
                </a:ext>
              </a:extLst>
            </p:cNvPr>
            <p:cNvSpPr/>
            <p:nvPr/>
          </p:nvSpPr>
          <p:spPr>
            <a:xfrm>
              <a:off x="5508104" y="381308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4077F5F-F3AD-4AD0-BB80-D414D34B5D12}"/>
                </a:ext>
              </a:extLst>
            </p:cNvPr>
            <p:cNvSpPr/>
            <p:nvPr/>
          </p:nvSpPr>
          <p:spPr>
            <a:xfrm>
              <a:off x="5508104" y="411788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9EB800B-F4D0-4E2F-B99F-B5ED82ACC075}"/>
                </a:ext>
              </a:extLst>
            </p:cNvPr>
            <p:cNvSpPr/>
            <p:nvPr/>
          </p:nvSpPr>
          <p:spPr>
            <a:xfrm>
              <a:off x="5508104" y="442268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FA43489-08D2-43E0-BDE3-3BA36B5662AD}"/>
                </a:ext>
              </a:extLst>
            </p:cNvPr>
            <p:cNvSpPr/>
            <p:nvPr/>
          </p:nvSpPr>
          <p:spPr>
            <a:xfrm>
              <a:off x="5508104" y="472748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116C12E-6430-4258-88D3-CD6C67634E85}"/>
                </a:ext>
              </a:extLst>
            </p:cNvPr>
            <p:cNvSpPr/>
            <p:nvPr/>
          </p:nvSpPr>
          <p:spPr>
            <a:xfrm>
              <a:off x="5508104" y="503227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0F52D91-39DD-47ED-838A-3BA798B69354}"/>
                </a:ext>
              </a:extLst>
            </p:cNvPr>
            <p:cNvSpPr/>
            <p:nvPr/>
          </p:nvSpPr>
          <p:spPr>
            <a:xfrm>
              <a:off x="5508104" y="533707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DC82C97-F910-429D-8101-B24DC7941896}"/>
                </a:ext>
              </a:extLst>
            </p:cNvPr>
            <p:cNvSpPr/>
            <p:nvPr/>
          </p:nvSpPr>
          <p:spPr>
            <a:xfrm>
              <a:off x="5508104" y="564187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7A2878E-9944-4648-8753-82637831E525}"/>
                </a:ext>
              </a:extLst>
            </p:cNvPr>
            <p:cNvSpPr/>
            <p:nvPr/>
          </p:nvSpPr>
          <p:spPr>
            <a:xfrm>
              <a:off x="4499991" y="1592016"/>
              <a:ext cx="1296144" cy="42484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B7B24DF-21FA-44D9-A1B8-FF1AEFD97433}"/>
                </a:ext>
              </a:extLst>
            </p:cNvPr>
            <p:cNvGrpSpPr/>
            <p:nvPr/>
          </p:nvGrpSpPr>
          <p:grpSpPr>
            <a:xfrm>
              <a:off x="2411760" y="2017824"/>
              <a:ext cx="1916651" cy="3414214"/>
              <a:chOff x="2627784" y="2017824"/>
              <a:chExt cx="1700627" cy="3414214"/>
            </a:xfrm>
          </p:grpSpPr>
          <p:sp>
            <p:nvSpPr>
              <p:cNvPr id="368" name="Oval 367">
                <a:extLst>
                  <a:ext uri="{FF2B5EF4-FFF2-40B4-BE49-F238E27FC236}">
                    <a16:creationId xmlns:a16="http://schemas.microsoft.com/office/drawing/2014/main" id="{B637066A-F2E4-49DE-80F6-DE3BF0342E49}"/>
                  </a:ext>
                </a:extLst>
              </p:cNvPr>
              <p:cNvSpPr/>
              <p:nvPr/>
            </p:nvSpPr>
            <p:spPr>
              <a:xfrm>
                <a:off x="4013329" y="202302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69" name="Oval 368">
                <a:extLst>
                  <a:ext uri="{FF2B5EF4-FFF2-40B4-BE49-F238E27FC236}">
                    <a16:creationId xmlns:a16="http://schemas.microsoft.com/office/drawing/2014/main" id="{7784B0BC-60FC-41E1-9985-28A6ED1C8C6D}"/>
                  </a:ext>
                </a:extLst>
              </p:cNvPr>
              <p:cNvSpPr/>
              <p:nvPr/>
            </p:nvSpPr>
            <p:spPr>
              <a:xfrm>
                <a:off x="4013329" y="232782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70" name="Oval 369">
                <a:extLst>
                  <a:ext uri="{FF2B5EF4-FFF2-40B4-BE49-F238E27FC236}">
                    <a16:creationId xmlns:a16="http://schemas.microsoft.com/office/drawing/2014/main" id="{5990CADA-0A5D-482B-B0DA-DF74FA937508}"/>
                  </a:ext>
                </a:extLst>
              </p:cNvPr>
              <p:cNvSpPr/>
              <p:nvPr/>
            </p:nvSpPr>
            <p:spPr>
              <a:xfrm>
                <a:off x="4013329" y="2632619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71" name="Oval 370">
                <a:extLst>
                  <a:ext uri="{FF2B5EF4-FFF2-40B4-BE49-F238E27FC236}">
                    <a16:creationId xmlns:a16="http://schemas.microsoft.com/office/drawing/2014/main" id="{C67F1ED9-DD8C-4F6C-8096-C7F5920F4289}"/>
                  </a:ext>
                </a:extLst>
              </p:cNvPr>
              <p:cNvSpPr/>
              <p:nvPr/>
            </p:nvSpPr>
            <p:spPr>
              <a:xfrm>
                <a:off x="4013329" y="2937417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72" name="Oval 371">
                <a:extLst>
                  <a:ext uri="{FF2B5EF4-FFF2-40B4-BE49-F238E27FC236}">
                    <a16:creationId xmlns:a16="http://schemas.microsoft.com/office/drawing/2014/main" id="{2AC7F781-C0C2-4238-8681-953E40B227BC}"/>
                  </a:ext>
                </a:extLst>
              </p:cNvPr>
              <p:cNvSpPr/>
              <p:nvPr/>
            </p:nvSpPr>
            <p:spPr>
              <a:xfrm>
                <a:off x="4013329" y="3242215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73" name="Oval 372">
                <a:extLst>
                  <a:ext uri="{FF2B5EF4-FFF2-40B4-BE49-F238E27FC236}">
                    <a16:creationId xmlns:a16="http://schemas.microsoft.com/office/drawing/2014/main" id="{AD2A48D3-1DE0-4A29-A831-343152FBEC47}"/>
                  </a:ext>
                </a:extLst>
              </p:cNvPr>
              <p:cNvSpPr/>
              <p:nvPr/>
            </p:nvSpPr>
            <p:spPr>
              <a:xfrm>
                <a:off x="4013329" y="354701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74" name="Oval 373">
                <a:extLst>
                  <a:ext uri="{FF2B5EF4-FFF2-40B4-BE49-F238E27FC236}">
                    <a16:creationId xmlns:a16="http://schemas.microsoft.com/office/drawing/2014/main" id="{AB8CCA50-2896-4BF3-9BE7-53E82B745EB0}"/>
                  </a:ext>
                </a:extLst>
              </p:cNvPr>
              <p:cNvSpPr/>
              <p:nvPr/>
            </p:nvSpPr>
            <p:spPr>
              <a:xfrm>
                <a:off x="4013329" y="385181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75" name="Oval 374">
                <a:extLst>
                  <a:ext uri="{FF2B5EF4-FFF2-40B4-BE49-F238E27FC236}">
                    <a16:creationId xmlns:a16="http://schemas.microsoft.com/office/drawing/2014/main" id="{6D11504C-78A7-43BA-85EF-FB7C54C60963}"/>
                  </a:ext>
                </a:extLst>
              </p:cNvPr>
              <p:cNvSpPr/>
              <p:nvPr/>
            </p:nvSpPr>
            <p:spPr>
              <a:xfrm>
                <a:off x="4013329" y="4156609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76" name="Oval 375">
                <a:extLst>
                  <a:ext uri="{FF2B5EF4-FFF2-40B4-BE49-F238E27FC236}">
                    <a16:creationId xmlns:a16="http://schemas.microsoft.com/office/drawing/2014/main" id="{4BA95F0B-5629-4FAC-9F84-BF20FC6157E8}"/>
                  </a:ext>
                </a:extLst>
              </p:cNvPr>
              <p:cNvSpPr/>
              <p:nvPr/>
            </p:nvSpPr>
            <p:spPr>
              <a:xfrm>
                <a:off x="4013329" y="4461407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77" name="Oval 376">
                <a:extLst>
                  <a:ext uri="{FF2B5EF4-FFF2-40B4-BE49-F238E27FC236}">
                    <a16:creationId xmlns:a16="http://schemas.microsoft.com/office/drawing/2014/main" id="{16E6B662-4433-402A-9002-97ECF10F8B99}"/>
                  </a:ext>
                </a:extLst>
              </p:cNvPr>
              <p:cNvSpPr/>
              <p:nvPr/>
            </p:nvSpPr>
            <p:spPr>
              <a:xfrm>
                <a:off x="4013329" y="4766205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78" name="Oval 377">
                <a:extLst>
                  <a:ext uri="{FF2B5EF4-FFF2-40B4-BE49-F238E27FC236}">
                    <a16:creationId xmlns:a16="http://schemas.microsoft.com/office/drawing/2014/main" id="{711E1F14-FFAD-4E5D-A4AE-6153A936F0DA}"/>
                  </a:ext>
                </a:extLst>
              </p:cNvPr>
              <p:cNvSpPr/>
              <p:nvPr/>
            </p:nvSpPr>
            <p:spPr>
              <a:xfrm>
                <a:off x="4013329" y="507100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79" name="Oval 378">
                <a:extLst>
                  <a:ext uri="{FF2B5EF4-FFF2-40B4-BE49-F238E27FC236}">
                    <a16:creationId xmlns:a16="http://schemas.microsoft.com/office/drawing/2014/main" id="{EBC2FB24-4F9D-436D-8301-9151804E1694}"/>
                  </a:ext>
                </a:extLst>
              </p:cNvPr>
              <p:cNvSpPr/>
              <p:nvPr/>
            </p:nvSpPr>
            <p:spPr>
              <a:xfrm>
                <a:off x="4013329" y="537580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80" name="Oval 379">
                <a:extLst>
                  <a:ext uri="{FF2B5EF4-FFF2-40B4-BE49-F238E27FC236}">
                    <a16:creationId xmlns:a16="http://schemas.microsoft.com/office/drawing/2014/main" id="{64EF7472-D0B4-4616-A248-08CFE7B78DAD}"/>
                  </a:ext>
                </a:extLst>
              </p:cNvPr>
              <p:cNvSpPr/>
              <p:nvPr/>
            </p:nvSpPr>
            <p:spPr>
              <a:xfrm>
                <a:off x="3725297" y="2026549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81" name="Oval 380">
                <a:extLst>
                  <a:ext uri="{FF2B5EF4-FFF2-40B4-BE49-F238E27FC236}">
                    <a16:creationId xmlns:a16="http://schemas.microsoft.com/office/drawing/2014/main" id="{218F693B-53F9-434B-B4DB-270EC6251706}"/>
                  </a:ext>
                </a:extLst>
              </p:cNvPr>
              <p:cNvSpPr/>
              <p:nvPr/>
            </p:nvSpPr>
            <p:spPr>
              <a:xfrm>
                <a:off x="3725297" y="2331347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82" name="Oval 381">
                <a:extLst>
                  <a:ext uri="{FF2B5EF4-FFF2-40B4-BE49-F238E27FC236}">
                    <a16:creationId xmlns:a16="http://schemas.microsoft.com/office/drawing/2014/main" id="{874E5235-5DED-48A6-A409-686BB9A2E9E3}"/>
                  </a:ext>
                </a:extLst>
              </p:cNvPr>
              <p:cNvSpPr/>
              <p:nvPr/>
            </p:nvSpPr>
            <p:spPr>
              <a:xfrm>
                <a:off x="3725297" y="2636145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83" name="Oval 382">
                <a:extLst>
                  <a:ext uri="{FF2B5EF4-FFF2-40B4-BE49-F238E27FC236}">
                    <a16:creationId xmlns:a16="http://schemas.microsoft.com/office/drawing/2014/main" id="{CE54F86C-E5F2-460A-B1D8-66B0EF24B0D4}"/>
                  </a:ext>
                </a:extLst>
              </p:cNvPr>
              <p:cNvSpPr/>
              <p:nvPr/>
            </p:nvSpPr>
            <p:spPr>
              <a:xfrm>
                <a:off x="3725297" y="294094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84" name="Oval 383">
                <a:extLst>
                  <a:ext uri="{FF2B5EF4-FFF2-40B4-BE49-F238E27FC236}">
                    <a16:creationId xmlns:a16="http://schemas.microsoft.com/office/drawing/2014/main" id="{60953603-699F-4D1A-AE42-DF2CE71FA20E}"/>
                  </a:ext>
                </a:extLst>
              </p:cNvPr>
              <p:cNvSpPr/>
              <p:nvPr/>
            </p:nvSpPr>
            <p:spPr>
              <a:xfrm>
                <a:off x="3725297" y="324574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85" name="Oval 384">
                <a:extLst>
                  <a:ext uri="{FF2B5EF4-FFF2-40B4-BE49-F238E27FC236}">
                    <a16:creationId xmlns:a16="http://schemas.microsoft.com/office/drawing/2014/main" id="{03A41155-8F33-4B8A-B720-DDC338D06505}"/>
                  </a:ext>
                </a:extLst>
              </p:cNvPr>
              <p:cNvSpPr/>
              <p:nvPr/>
            </p:nvSpPr>
            <p:spPr>
              <a:xfrm>
                <a:off x="3725297" y="3550539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86" name="Oval 385">
                <a:extLst>
                  <a:ext uri="{FF2B5EF4-FFF2-40B4-BE49-F238E27FC236}">
                    <a16:creationId xmlns:a16="http://schemas.microsoft.com/office/drawing/2014/main" id="{0B6057B5-08FE-427F-85BF-2520CEAA7863}"/>
                  </a:ext>
                </a:extLst>
              </p:cNvPr>
              <p:cNvSpPr/>
              <p:nvPr/>
            </p:nvSpPr>
            <p:spPr>
              <a:xfrm>
                <a:off x="3725297" y="3855337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87" name="Oval 386">
                <a:extLst>
                  <a:ext uri="{FF2B5EF4-FFF2-40B4-BE49-F238E27FC236}">
                    <a16:creationId xmlns:a16="http://schemas.microsoft.com/office/drawing/2014/main" id="{227286C5-F81F-401D-AB78-93960401100F}"/>
                  </a:ext>
                </a:extLst>
              </p:cNvPr>
              <p:cNvSpPr/>
              <p:nvPr/>
            </p:nvSpPr>
            <p:spPr>
              <a:xfrm>
                <a:off x="3725297" y="4160135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88" name="Oval 387">
                <a:extLst>
                  <a:ext uri="{FF2B5EF4-FFF2-40B4-BE49-F238E27FC236}">
                    <a16:creationId xmlns:a16="http://schemas.microsoft.com/office/drawing/2014/main" id="{34F99E98-2C98-435E-A5B0-66FA56A342A4}"/>
                  </a:ext>
                </a:extLst>
              </p:cNvPr>
              <p:cNvSpPr/>
              <p:nvPr/>
            </p:nvSpPr>
            <p:spPr>
              <a:xfrm>
                <a:off x="3725297" y="446493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89" name="Oval 388">
                <a:extLst>
                  <a:ext uri="{FF2B5EF4-FFF2-40B4-BE49-F238E27FC236}">
                    <a16:creationId xmlns:a16="http://schemas.microsoft.com/office/drawing/2014/main" id="{B1BE6B9C-0646-4AC2-9967-AB855C421712}"/>
                  </a:ext>
                </a:extLst>
              </p:cNvPr>
              <p:cNvSpPr/>
              <p:nvPr/>
            </p:nvSpPr>
            <p:spPr>
              <a:xfrm>
                <a:off x="3725297" y="476973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90" name="Oval 389">
                <a:extLst>
                  <a:ext uri="{FF2B5EF4-FFF2-40B4-BE49-F238E27FC236}">
                    <a16:creationId xmlns:a16="http://schemas.microsoft.com/office/drawing/2014/main" id="{C8569580-F6EA-473D-890D-4FD2D401DE56}"/>
                  </a:ext>
                </a:extLst>
              </p:cNvPr>
              <p:cNvSpPr/>
              <p:nvPr/>
            </p:nvSpPr>
            <p:spPr>
              <a:xfrm>
                <a:off x="3725297" y="5074529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91" name="Oval 390">
                <a:extLst>
                  <a:ext uri="{FF2B5EF4-FFF2-40B4-BE49-F238E27FC236}">
                    <a16:creationId xmlns:a16="http://schemas.microsoft.com/office/drawing/2014/main" id="{03A5D13E-621A-431B-9A44-BB4673448391}"/>
                  </a:ext>
                </a:extLst>
              </p:cNvPr>
              <p:cNvSpPr/>
              <p:nvPr/>
            </p:nvSpPr>
            <p:spPr>
              <a:xfrm>
                <a:off x="3725297" y="5379327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92" name="Oval 391">
                <a:extLst>
                  <a:ext uri="{FF2B5EF4-FFF2-40B4-BE49-F238E27FC236}">
                    <a16:creationId xmlns:a16="http://schemas.microsoft.com/office/drawing/2014/main" id="{8BD0F4F7-2E04-4328-8136-CDF3AD53DECC}"/>
                  </a:ext>
                </a:extLst>
              </p:cNvPr>
              <p:cNvSpPr/>
              <p:nvPr/>
            </p:nvSpPr>
            <p:spPr>
              <a:xfrm>
                <a:off x="3365257" y="2026489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93" name="Oval 392">
                <a:extLst>
                  <a:ext uri="{FF2B5EF4-FFF2-40B4-BE49-F238E27FC236}">
                    <a16:creationId xmlns:a16="http://schemas.microsoft.com/office/drawing/2014/main" id="{B5006F75-D828-44EF-B939-4B96129B25C1}"/>
                  </a:ext>
                </a:extLst>
              </p:cNvPr>
              <p:cNvSpPr/>
              <p:nvPr/>
            </p:nvSpPr>
            <p:spPr>
              <a:xfrm>
                <a:off x="3365257" y="2331287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94" name="Oval 393">
                <a:extLst>
                  <a:ext uri="{FF2B5EF4-FFF2-40B4-BE49-F238E27FC236}">
                    <a16:creationId xmlns:a16="http://schemas.microsoft.com/office/drawing/2014/main" id="{F9E9F043-8CBC-4086-AEA7-9E10A640E241}"/>
                  </a:ext>
                </a:extLst>
              </p:cNvPr>
              <p:cNvSpPr/>
              <p:nvPr/>
            </p:nvSpPr>
            <p:spPr>
              <a:xfrm>
                <a:off x="3365257" y="2636085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95" name="Oval 394">
                <a:extLst>
                  <a:ext uri="{FF2B5EF4-FFF2-40B4-BE49-F238E27FC236}">
                    <a16:creationId xmlns:a16="http://schemas.microsoft.com/office/drawing/2014/main" id="{6546B31C-56C9-482F-B723-695CE5D1E77D}"/>
                  </a:ext>
                </a:extLst>
              </p:cNvPr>
              <p:cNvSpPr/>
              <p:nvPr/>
            </p:nvSpPr>
            <p:spPr>
              <a:xfrm>
                <a:off x="3365257" y="294088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96" name="Oval 395">
                <a:extLst>
                  <a:ext uri="{FF2B5EF4-FFF2-40B4-BE49-F238E27FC236}">
                    <a16:creationId xmlns:a16="http://schemas.microsoft.com/office/drawing/2014/main" id="{5EDD7871-6136-4022-B455-4886116B29BC}"/>
                  </a:ext>
                </a:extLst>
              </p:cNvPr>
              <p:cNvSpPr/>
              <p:nvPr/>
            </p:nvSpPr>
            <p:spPr>
              <a:xfrm>
                <a:off x="3365257" y="324568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97" name="Oval 396">
                <a:extLst>
                  <a:ext uri="{FF2B5EF4-FFF2-40B4-BE49-F238E27FC236}">
                    <a16:creationId xmlns:a16="http://schemas.microsoft.com/office/drawing/2014/main" id="{E6513B45-130A-432B-9FA9-37EA931814C2}"/>
                  </a:ext>
                </a:extLst>
              </p:cNvPr>
              <p:cNvSpPr/>
              <p:nvPr/>
            </p:nvSpPr>
            <p:spPr>
              <a:xfrm>
                <a:off x="3365257" y="3550479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98" name="Oval 397">
                <a:extLst>
                  <a:ext uri="{FF2B5EF4-FFF2-40B4-BE49-F238E27FC236}">
                    <a16:creationId xmlns:a16="http://schemas.microsoft.com/office/drawing/2014/main" id="{E94543AA-5E52-4E71-9041-E8B2FBD6E048}"/>
                  </a:ext>
                </a:extLst>
              </p:cNvPr>
              <p:cNvSpPr/>
              <p:nvPr/>
            </p:nvSpPr>
            <p:spPr>
              <a:xfrm>
                <a:off x="3365257" y="3855277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99" name="Oval 398">
                <a:extLst>
                  <a:ext uri="{FF2B5EF4-FFF2-40B4-BE49-F238E27FC236}">
                    <a16:creationId xmlns:a16="http://schemas.microsoft.com/office/drawing/2014/main" id="{CC0AA41E-EAE0-4666-98EA-CC3360578F7A}"/>
                  </a:ext>
                </a:extLst>
              </p:cNvPr>
              <p:cNvSpPr/>
              <p:nvPr/>
            </p:nvSpPr>
            <p:spPr>
              <a:xfrm>
                <a:off x="3365257" y="4160075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00" name="Oval 399">
                <a:extLst>
                  <a:ext uri="{FF2B5EF4-FFF2-40B4-BE49-F238E27FC236}">
                    <a16:creationId xmlns:a16="http://schemas.microsoft.com/office/drawing/2014/main" id="{CDF36F66-FA96-4E54-B67B-193F233A2B60}"/>
                  </a:ext>
                </a:extLst>
              </p:cNvPr>
              <p:cNvSpPr/>
              <p:nvPr/>
            </p:nvSpPr>
            <p:spPr>
              <a:xfrm>
                <a:off x="3365257" y="446487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01" name="Oval 400">
                <a:extLst>
                  <a:ext uri="{FF2B5EF4-FFF2-40B4-BE49-F238E27FC236}">
                    <a16:creationId xmlns:a16="http://schemas.microsoft.com/office/drawing/2014/main" id="{0672332F-067C-40C7-8ECA-71EE59B0937D}"/>
                  </a:ext>
                </a:extLst>
              </p:cNvPr>
              <p:cNvSpPr/>
              <p:nvPr/>
            </p:nvSpPr>
            <p:spPr>
              <a:xfrm>
                <a:off x="3365257" y="476967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02" name="Oval 401">
                <a:extLst>
                  <a:ext uri="{FF2B5EF4-FFF2-40B4-BE49-F238E27FC236}">
                    <a16:creationId xmlns:a16="http://schemas.microsoft.com/office/drawing/2014/main" id="{B6B1C085-3569-41C6-8B31-24FBF784652D}"/>
                  </a:ext>
                </a:extLst>
              </p:cNvPr>
              <p:cNvSpPr/>
              <p:nvPr/>
            </p:nvSpPr>
            <p:spPr>
              <a:xfrm>
                <a:off x="3365257" y="5074469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03" name="Oval 402">
                <a:extLst>
                  <a:ext uri="{FF2B5EF4-FFF2-40B4-BE49-F238E27FC236}">
                    <a16:creationId xmlns:a16="http://schemas.microsoft.com/office/drawing/2014/main" id="{B3A47219-79FF-4910-9A72-426D8830A775}"/>
                  </a:ext>
                </a:extLst>
              </p:cNvPr>
              <p:cNvSpPr/>
              <p:nvPr/>
            </p:nvSpPr>
            <p:spPr>
              <a:xfrm>
                <a:off x="3365257" y="5379267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04" name="Oval 403">
                <a:extLst>
                  <a:ext uri="{FF2B5EF4-FFF2-40B4-BE49-F238E27FC236}">
                    <a16:creationId xmlns:a16="http://schemas.microsoft.com/office/drawing/2014/main" id="{3BC8BC2F-D533-4B94-9084-7547F7020215}"/>
                  </a:ext>
                </a:extLst>
              </p:cNvPr>
              <p:cNvSpPr/>
              <p:nvPr/>
            </p:nvSpPr>
            <p:spPr>
              <a:xfrm>
                <a:off x="3077225" y="2030015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05" name="Oval 404">
                <a:extLst>
                  <a:ext uri="{FF2B5EF4-FFF2-40B4-BE49-F238E27FC236}">
                    <a16:creationId xmlns:a16="http://schemas.microsoft.com/office/drawing/2014/main" id="{C2079FAA-774C-4E1F-90FF-E6AAB0656F51}"/>
                  </a:ext>
                </a:extLst>
              </p:cNvPr>
              <p:cNvSpPr/>
              <p:nvPr/>
            </p:nvSpPr>
            <p:spPr>
              <a:xfrm>
                <a:off x="3077225" y="233481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06" name="Oval 405">
                <a:extLst>
                  <a:ext uri="{FF2B5EF4-FFF2-40B4-BE49-F238E27FC236}">
                    <a16:creationId xmlns:a16="http://schemas.microsoft.com/office/drawing/2014/main" id="{B9E2F8FA-216F-4EE4-B5F0-F2ADA88CB0A5}"/>
                  </a:ext>
                </a:extLst>
              </p:cNvPr>
              <p:cNvSpPr/>
              <p:nvPr/>
            </p:nvSpPr>
            <p:spPr>
              <a:xfrm>
                <a:off x="3077225" y="263961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07" name="Oval 406">
                <a:extLst>
                  <a:ext uri="{FF2B5EF4-FFF2-40B4-BE49-F238E27FC236}">
                    <a16:creationId xmlns:a16="http://schemas.microsoft.com/office/drawing/2014/main" id="{A3B199B3-021A-4511-B509-0EE6DA16FABD}"/>
                  </a:ext>
                </a:extLst>
              </p:cNvPr>
              <p:cNvSpPr/>
              <p:nvPr/>
            </p:nvSpPr>
            <p:spPr>
              <a:xfrm>
                <a:off x="3077225" y="2944409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08" name="Oval 407">
                <a:extLst>
                  <a:ext uri="{FF2B5EF4-FFF2-40B4-BE49-F238E27FC236}">
                    <a16:creationId xmlns:a16="http://schemas.microsoft.com/office/drawing/2014/main" id="{DAA64732-F12F-4700-BEF1-F4E5EABD4785}"/>
                  </a:ext>
                </a:extLst>
              </p:cNvPr>
              <p:cNvSpPr/>
              <p:nvPr/>
            </p:nvSpPr>
            <p:spPr>
              <a:xfrm>
                <a:off x="3077225" y="3249207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09" name="Oval 408">
                <a:extLst>
                  <a:ext uri="{FF2B5EF4-FFF2-40B4-BE49-F238E27FC236}">
                    <a16:creationId xmlns:a16="http://schemas.microsoft.com/office/drawing/2014/main" id="{64A8F434-9906-469B-A617-DB25BDFE4FD1}"/>
                  </a:ext>
                </a:extLst>
              </p:cNvPr>
              <p:cNvSpPr/>
              <p:nvPr/>
            </p:nvSpPr>
            <p:spPr>
              <a:xfrm>
                <a:off x="3077225" y="3554005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10" name="Oval 409">
                <a:extLst>
                  <a:ext uri="{FF2B5EF4-FFF2-40B4-BE49-F238E27FC236}">
                    <a16:creationId xmlns:a16="http://schemas.microsoft.com/office/drawing/2014/main" id="{5D06D269-B376-49C7-937A-5086A35ED4B1}"/>
                  </a:ext>
                </a:extLst>
              </p:cNvPr>
              <p:cNvSpPr/>
              <p:nvPr/>
            </p:nvSpPr>
            <p:spPr>
              <a:xfrm>
                <a:off x="3077225" y="385880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11" name="Oval 410">
                <a:extLst>
                  <a:ext uri="{FF2B5EF4-FFF2-40B4-BE49-F238E27FC236}">
                    <a16:creationId xmlns:a16="http://schemas.microsoft.com/office/drawing/2014/main" id="{5AE6BC56-A713-4AC9-9EDA-B05161D350CC}"/>
                  </a:ext>
                </a:extLst>
              </p:cNvPr>
              <p:cNvSpPr/>
              <p:nvPr/>
            </p:nvSpPr>
            <p:spPr>
              <a:xfrm>
                <a:off x="3077225" y="416360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12" name="Oval 411">
                <a:extLst>
                  <a:ext uri="{FF2B5EF4-FFF2-40B4-BE49-F238E27FC236}">
                    <a16:creationId xmlns:a16="http://schemas.microsoft.com/office/drawing/2014/main" id="{2D30A614-1453-4DC4-895C-9BC88F76E3A3}"/>
                  </a:ext>
                </a:extLst>
              </p:cNvPr>
              <p:cNvSpPr/>
              <p:nvPr/>
            </p:nvSpPr>
            <p:spPr>
              <a:xfrm>
                <a:off x="3077225" y="4468399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13" name="Oval 412">
                <a:extLst>
                  <a:ext uri="{FF2B5EF4-FFF2-40B4-BE49-F238E27FC236}">
                    <a16:creationId xmlns:a16="http://schemas.microsoft.com/office/drawing/2014/main" id="{90EF850A-D067-4C91-9CD6-04F82676E9DB}"/>
                  </a:ext>
                </a:extLst>
              </p:cNvPr>
              <p:cNvSpPr/>
              <p:nvPr/>
            </p:nvSpPr>
            <p:spPr>
              <a:xfrm>
                <a:off x="3077225" y="4773197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14" name="Oval 413">
                <a:extLst>
                  <a:ext uri="{FF2B5EF4-FFF2-40B4-BE49-F238E27FC236}">
                    <a16:creationId xmlns:a16="http://schemas.microsoft.com/office/drawing/2014/main" id="{A2E46FAE-4A30-4D41-A552-C1D3205BC5E2}"/>
                  </a:ext>
                </a:extLst>
              </p:cNvPr>
              <p:cNvSpPr/>
              <p:nvPr/>
            </p:nvSpPr>
            <p:spPr>
              <a:xfrm>
                <a:off x="3077225" y="5077995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15" name="Oval 414">
                <a:extLst>
                  <a:ext uri="{FF2B5EF4-FFF2-40B4-BE49-F238E27FC236}">
                    <a16:creationId xmlns:a16="http://schemas.microsoft.com/office/drawing/2014/main" id="{597E20B8-A696-4664-9504-B90A2E1FE168}"/>
                  </a:ext>
                </a:extLst>
              </p:cNvPr>
              <p:cNvSpPr/>
              <p:nvPr/>
            </p:nvSpPr>
            <p:spPr>
              <a:xfrm>
                <a:off x="3077225" y="538279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16" name="Oval 415">
                <a:extLst>
                  <a:ext uri="{FF2B5EF4-FFF2-40B4-BE49-F238E27FC236}">
                    <a16:creationId xmlns:a16="http://schemas.microsoft.com/office/drawing/2014/main" id="{A4A9D5E3-4DDF-4245-ADED-CB8FC99849CD}"/>
                  </a:ext>
                </a:extLst>
              </p:cNvPr>
              <p:cNvSpPr/>
              <p:nvPr/>
            </p:nvSpPr>
            <p:spPr>
              <a:xfrm>
                <a:off x="2789193" y="203354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17" name="Oval 416">
                <a:extLst>
                  <a:ext uri="{FF2B5EF4-FFF2-40B4-BE49-F238E27FC236}">
                    <a16:creationId xmlns:a16="http://schemas.microsoft.com/office/drawing/2014/main" id="{2069C78C-8156-48C5-9DC5-13C50A5AD152}"/>
                  </a:ext>
                </a:extLst>
              </p:cNvPr>
              <p:cNvSpPr/>
              <p:nvPr/>
            </p:nvSpPr>
            <p:spPr>
              <a:xfrm>
                <a:off x="2789193" y="2338339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18" name="Oval 417">
                <a:extLst>
                  <a:ext uri="{FF2B5EF4-FFF2-40B4-BE49-F238E27FC236}">
                    <a16:creationId xmlns:a16="http://schemas.microsoft.com/office/drawing/2014/main" id="{CB1147B5-4716-4F71-B82E-09ED1F0A3E74}"/>
                  </a:ext>
                </a:extLst>
              </p:cNvPr>
              <p:cNvSpPr/>
              <p:nvPr/>
            </p:nvSpPr>
            <p:spPr>
              <a:xfrm>
                <a:off x="2789193" y="2643137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19" name="Oval 418">
                <a:extLst>
                  <a:ext uri="{FF2B5EF4-FFF2-40B4-BE49-F238E27FC236}">
                    <a16:creationId xmlns:a16="http://schemas.microsoft.com/office/drawing/2014/main" id="{64CD9199-3CF1-4BA5-97D5-59E2D79C4D76}"/>
                  </a:ext>
                </a:extLst>
              </p:cNvPr>
              <p:cNvSpPr/>
              <p:nvPr/>
            </p:nvSpPr>
            <p:spPr>
              <a:xfrm>
                <a:off x="2789193" y="2947935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20" name="Oval 419">
                <a:extLst>
                  <a:ext uri="{FF2B5EF4-FFF2-40B4-BE49-F238E27FC236}">
                    <a16:creationId xmlns:a16="http://schemas.microsoft.com/office/drawing/2014/main" id="{F4858951-31FC-4951-AF23-938E966BC598}"/>
                  </a:ext>
                </a:extLst>
              </p:cNvPr>
              <p:cNvSpPr/>
              <p:nvPr/>
            </p:nvSpPr>
            <p:spPr>
              <a:xfrm>
                <a:off x="2789193" y="325273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21" name="Oval 420">
                <a:extLst>
                  <a:ext uri="{FF2B5EF4-FFF2-40B4-BE49-F238E27FC236}">
                    <a16:creationId xmlns:a16="http://schemas.microsoft.com/office/drawing/2014/main" id="{1EABD497-F026-4655-B502-81072E0A3093}"/>
                  </a:ext>
                </a:extLst>
              </p:cNvPr>
              <p:cNvSpPr/>
              <p:nvPr/>
            </p:nvSpPr>
            <p:spPr>
              <a:xfrm>
                <a:off x="2789193" y="355753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22" name="Oval 421">
                <a:extLst>
                  <a:ext uri="{FF2B5EF4-FFF2-40B4-BE49-F238E27FC236}">
                    <a16:creationId xmlns:a16="http://schemas.microsoft.com/office/drawing/2014/main" id="{9C621A2E-38EA-40B1-8618-A16D812D9F06}"/>
                  </a:ext>
                </a:extLst>
              </p:cNvPr>
              <p:cNvSpPr/>
              <p:nvPr/>
            </p:nvSpPr>
            <p:spPr>
              <a:xfrm>
                <a:off x="2789193" y="3862329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23" name="Oval 422">
                <a:extLst>
                  <a:ext uri="{FF2B5EF4-FFF2-40B4-BE49-F238E27FC236}">
                    <a16:creationId xmlns:a16="http://schemas.microsoft.com/office/drawing/2014/main" id="{A99C935A-17A6-4488-9E50-29FAC9178824}"/>
                  </a:ext>
                </a:extLst>
              </p:cNvPr>
              <p:cNvSpPr/>
              <p:nvPr/>
            </p:nvSpPr>
            <p:spPr>
              <a:xfrm>
                <a:off x="2789193" y="4167127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24" name="Oval 423">
                <a:extLst>
                  <a:ext uri="{FF2B5EF4-FFF2-40B4-BE49-F238E27FC236}">
                    <a16:creationId xmlns:a16="http://schemas.microsoft.com/office/drawing/2014/main" id="{E714F3EF-2A44-40A0-974A-83FFA54921FC}"/>
                  </a:ext>
                </a:extLst>
              </p:cNvPr>
              <p:cNvSpPr/>
              <p:nvPr/>
            </p:nvSpPr>
            <p:spPr>
              <a:xfrm>
                <a:off x="2789193" y="4471925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25" name="Oval 424">
                <a:extLst>
                  <a:ext uri="{FF2B5EF4-FFF2-40B4-BE49-F238E27FC236}">
                    <a16:creationId xmlns:a16="http://schemas.microsoft.com/office/drawing/2014/main" id="{E2505855-38B8-46BB-BB33-1A92B57CCD4E}"/>
                  </a:ext>
                </a:extLst>
              </p:cNvPr>
              <p:cNvSpPr/>
              <p:nvPr/>
            </p:nvSpPr>
            <p:spPr>
              <a:xfrm>
                <a:off x="2789193" y="477672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26" name="Oval 425">
                <a:extLst>
                  <a:ext uri="{FF2B5EF4-FFF2-40B4-BE49-F238E27FC236}">
                    <a16:creationId xmlns:a16="http://schemas.microsoft.com/office/drawing/2014/main" id="{FAF4248A-476D-4981-A6A3-AF9428B78ECC}"/>
                  </a:ext>
                </a:extLst>
              </p:cNvPr>
              <p:cNvSpPr/>
              <p:nvPr/>
            </p:nvSpPr>
            <p:spPr>
              <a:xfrm>
                <a:off x="2789193" y="508152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27" name="Oval 426">
                <a:extLst>
                  <a:ext uri="{FF2B5EF4-FFF2-40B4-BE49-F238E27FC236}">
                    <a16:creationId xmlns:a16="http://schemas.microsoft.com/office/drawing/2014/main" id="{AC4148D0-B178-446D-A018-85DF706BE72D}"/>
                  </a:ext>
                </a:extLst>
              </p:cNvPr>
              <p:cNvSpPr/>
              <p:nvPr/>
            </p:nvSpPr>
            <p:spPr>
              <a:xfrm>
                <a:off x="2789193" y="5386319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28" name="Oval 427">
                <a:extLst>
                  <a:ext uri="{FF2B5EF4-FFF2-40B4-BE49-F238E27FC236}">
                    <a16:creationId xmlns:a16="http://schemas.microsoft.com/office/drawing/2014/main" id="{F1BEA030-2305-4E53-8C5D-BA764400AF4B}"/>
                  </a:ext>
                </a:extLst>
              </p:cNvPr>
              <p:cNvSpPr/>
              <p:nvPr/>
            </p:nvSpPr>
            <p:spPr>
              <a:xfrm>
                <a:off x="2627784" y="203239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29" name="Oval 428">
                <a:extLst>
                  <a:ext uri="{FF2B5EF4-FFF2-40B4-BE49-F238E27FC236}">
                    <a16:creationId xmlns:a16="http://schemas.microsoft.com/office/drawing/2014/main" id="{D8DD7D4A-D1EE-4560-9471-7F14B21B3D99}"/>
                  </a:ext>
                </a:extLst>
              </p:cNvPr>
              <p:cNvSpPr/>
              <p:nvPr/>
            </p:nvSpPr>
            <p:spPr>
              <a:xfrm>
                <a:off x="2627784" y="233719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30" name="Oval 429">
                <a:extLst>
                  <a:ext uri="{FF2B5EF4-FFF2-40B4-BE49-F238E27FC236}">
                    <a16:creationId xmlns:a16="http://schemas.microsoft.com/office/drawing/2014/main" id="{1ABB3E02-9D13-4181-8F10-8A936622764C}"/>
                  </a:ext>
                </a:extLst>
              </p:cNvPr>
              <p:cNvSpPr/>
              <p:nvPr/>
            </p:nvSpPr>
            <p:spPr>
              <a:xfrm>
                <a:off x="2627784" y="2641989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31" name="Oval 430">
                <a:extLst>
                  <a:ext uri="{FF2B5EF4-FFF2-40B4-BE49-F238E27FC236}">
                    <a16:creationId xmlns:a16="http://schemas.microsoft.com/office/drawing/2014/main" id="{31DCEBBA-9C9D-4F9D-98E2-07085F7D6359}"/>
                  </a:ext>
                </a:extLst>
              </p:cNvPr>
              <p:cNvSpPr/>
              <p:nvPr/>
            </p:nvSpPr>
            <p:spPr>
              <a:xfrm>
                <a:off x="2627784" y="2946787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32" name="Oval 431">
                <a:extLst>
                  <a:ext uri="{FF2B5EF4-FFF2-40B4-BE49-F238E27FC236}">
                    <a16:creationId xmlns:a16="http://schemas.microsoft.com/office/drawing/2014/main" id="{539EA922-BACC-4408-A506-7B273A5FFF1C}"/>
                  </a:ext>
                </a:extLst>
              </p:cNvPr>
              <p:cNvSpPr/>
              <p:nvPr/>
            </p:nvSpPr>
            <p:spPr>
              <a:xfrm>
                <a:off x="2627784" y="3251585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33" name="Oval 432">
                <a:extLst>
                  <a:ext uri="{FF2B5EF4-FFF2-40B4-BE49-F238E27FC236}">
                    <a16:creationId xmlns:a16="http://schemas.microsoft.com/office/drawing/2014/main" id="{D81F60A9-CE06-43F4-9C7B-23E23F519C35}"/>
                  </a:ext>
                </a:extLst>
              </p:cNvPr>
              <p:cNvSpPr/>
              <p:nvPr/>
            </p:nvSpPr>
            <p:spPr>
              <a:xfrm>
                <a:off x="2627784" y="355638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34" name="Oval 433">
                <a:extLst>
                  <a:ext uri="{FF2B5EF4-FFF2-40B4-BE49-F238E27FC236}">
                    <a16:creationId xmlns:a16="http://schemas.microsoft.com/office/drawing/2014/main" id="{63AE59FE-5C9D-4502-9429-E873BE53F511}"/>
                  </a:ext>
                </a:extLst>
              </p:cNvPr>
              <p:cNvSpPr/>
              <p:nvPr/>
            </p:nvSpPr>
            <p:spPr>
              <a:xfrm>
                <a:off x="2627784" y="386118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35" name="Oval 434">
                <a:extLst>
                  <a:ext uri="{FF2B5EF4-FFF2-40B4-BE49-F238E27FC236}">
                    <a16:creationId xmlns:a16="http://schemas.microsoft.com/office/drawing/2014/main" id="{84B52E41-2037-4ADA-BBC5-F391B145E677}"/>
                  </a:ext>
                </a:extLst>
              </p:cNvPr>
              <p:cNvSpPr/>
              <p:nvPr/>
            </p:nvSpPr>
            <p:spPr>
              <a:xfrm>
                <a:off x="2627784" y="4165979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36" name="Oval 435">
                <a:extLst>
                  <a:ext uri="{FF2B5EF4-FFF2-40B4-BE49-F238E27FC236}">
                    <a16:creationId xmlns:a16="http://schemas.microsoft.com/office/drawing/2014/main" id="{3B27BD68-08FE-42C2-933D-367CF8203992}"/>
                  </a:ext>
                </a:extLst>
              </p:cNvPr>
              <p:cNvSpPr/>
              <p:nvPr/>
            </p:nvSpPr>
            <p:spPr>
              <a:xfrm>
                <a:off x="2627784" y="4470777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37" name="Oval 436">
                <a:extLst>
                  <a:ext uri="{FF2B5EF4-FFF2-40B4-BE49-F238E27FC236}">
                    <a16:creationId xmlns:a16="http://schemas.microsoft.com/office/drawing/2014/main" id="{07CEA49A-D496-464A-B06C-E2950D045D7E}"/>
                  </a:ext>
                </a:extLst>
              </p:cNvPr>
              <p:cNvSpPr/>
              <p:nvPr/>
            </p:nvSpPr>
            <p:spPr>
              <a:xfrm>
                <a:off x="2627784" y="4775575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38" name="Oval 437">
                <a:extLst>
                  <a:ext uri="{FF2B5EF4-FFF2-40B4-BE49-F238E27FC236}">
                    <a16:creationId xmlns:a16="http://schemas.microsoft.com/office/drawing/2014/main" id="{6EED8045-C676-4379-ABA5-666912563D85}"/>
                  </a:ext>
                </a:extLst>
              </p:cNvPr>
              <p:cNvSpPr/>
              <p:nvPr/>
            </p:nvSpPr>
            <p:spPr>
              <a:xfrm>
                <a:off x="2627784" y="508037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39" name="Oval 438">
                <a:extLst>
                  <a:ext uri="{FF2B5EF4-FFF2-40B4-BE49-F238E27FC236}">
                    <a16:creationId xmlns:a16="http://schemas.microsoft.com/office/drawing/2014/main" id="{8CCADBC6-BC95-4B4C-BBF0-70255EFBF567}"/>
                  </a:ext>
                </a:extLst>
              </p:cNvPr>
              <p:cNvSpPr/>
              <p:nvPr/>
            </p:nvSpPr>
            <p:spPr>
              <a:xfrm>
                <a:off x="2627784" y="538517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40" name="Oval 439">
                <a:extLst>
                  <a:ext uri="{FF2B5EF4-FFF2-40B4-BE49-F238E27FC236}">
                    <a16:creationId xmlns:a16="http://schemas.microsoft.com/office/drawing/2014/main" id="{9C5BE43D-94A9-44B3-BCFA-5E7C6C242DAF}"/>
                  </a:ext>
                </a:extLst>
              </p:cNvPr>
              <p:cNvSpPr/>
              <p:nvPr/>
            </p:nvSpPr>
            <p:spPr>
              <a:xfrm>
                <a:off x="4282692" y="201782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41" name="Oval 440">
                <a:extLst>
                  <a:ext uri="{FF2B5EF4-FFF2-40B4-BE49-F238E27FC236}">
                    <a16:creationId xmlns:a16="http://schemas.microsoft.com/office/drawing/2014/main" id="{78A989BC-0B0D-4100-A103-488007A0D2AF}"/>
                  </a:ext>
                </a:extLst>
              </p:cNvPr>
              <p:cNvSpPr/>
              <p:nvPr/>
            </p:nvSpPr>
            <p:spPr>
              <a:xfrm>
                <a:off x="4282692" y="232262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42" name="Oval 441">
                <a:extLst>
                  <a:ext uri="{FF2B5EF4-FFF2-40B4-BE49-F238E27FC236}">
                    <a16:creationId xmlns:a16="http://schemas.microsoft.com/office/drawing/2014/main" id="{24E26FB4-7D17-4F3C-8933-73001253E9D5}"/>
                  </a:ext>
                </a:extLst>
              </p:cNvPr>
              <p:cNvSpPr/>
              <p:nvPr/>
            </p:nvSpPr>
            <p:spPr>
              <a:xfrm>
                <a:off x="4282692" y="262742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43" name="Oval 442">
                <a:extLst>
                  <a:ext uri="{FF2B5EF4-FFF2-40B4-BE49-F238E27FC236}">
                    <a16:creationId xmlns:a16="http://schemas.microsoft.com/office/drawing/2014/main" id="{06B8BEB5-8A77-4F00-9934-6DD27BF51B36}"/>
                  </a:ext>
                </a:extLst>
              </p:cNvPr>
              <p:cNvSpPr/>
              <p:nvPr/>
            </p:nvSpPr>
            <p:spPr>
              <a:xfrm>
                <a:off x="4282692" y="293221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44" name="Oval 443">
                <a:extLst>
                  <a:ext uri="{FF2B5EF4-FFF2-40B4-BE49-F238E27FC236}">
                    <a16:creationId xmlns:a16="http://schemas.microsoft.com/office/drawing/2014/main" id="{E66275AE-6331-4E57-A2C5-7EA09264F84E}"/>
                  </a:ext>
                </a:extLst>
              </p:cNvPr>
              <p:cNvSpPr/>
              <p:nvPr/>
            </p:nvSpPr>
            <p:spPr>
              <a:xfrm>
                <a:off x="4282692" y="323701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45" name="Oval 444">
                <a:extLst>
                  <a:ext uri="{FF2B5EF4-FFF2-40B4-BE49-F238E27FC236}">
                    <a16:creationId xmlns:a16="http://schemas.microsoft.com/office/drawing/2014/main" id="{F9D774C5-8B7F-429C-BBEC-078C6367114A}"/>
                  </a:ext>
                </a:extLst>
              </p:cNvPr>
              <p:cNvSpPr/>
              <p:nvPr/>
            </p:nvSpPr>
            <p:spPr>
              <a:xfrm>
                <a:off x="4282692" y="354181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46" name="Oval 445">
                <a:extLst>
                  <a:ext uri="{FF2B5EF4-FFF2-40B4-BE49-F238E27FC236}">
                    <a16:creationId xmlns:a16="http://schemas.microsoft.com/office/drawing/2014/main" id="{B1194C60-B9AB-4F6D-821A-C26E52905413}"/>
                  </a:ext>
                </a:extLst>
              </p:cNvPr>
              <p:cNvSpPr/>
              <p:nvPr/>
            </p:nvSpPr>
            <p:spPr>
              <a:xfrm>
                <a:off x="4282692" y="384661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47" name="Oval 446">
                <a:extLst>
                  <a:ext uri="{FF2B5EF4-FFF2-40B4-BE49-F238E27FC236}">
                    <a16:creationId xmlns:a16="http://schemas.microsoft.com/office/drawing/2014/main" id="{177062C3-A672-4B05-B190-68607672C265}"/>
                  </a:ext>
                </a:extLst>
              </p:cNvPr>
              <p:cNvSpPr/>
              <p:nvPr/>
            </p:nvSpPr>
            <p:spPr>
              <a:xfrm>
                <a:off x="4282692" y="415141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48" name="Oval 447">
                <a:extLst>
                  <a:ext uri="{FF2B5EF4-FFF2-40B4-BE49-F238E27FC236}">
                    <a16:creationId xmlns:a16="http://schemas.microsoft.com/office/drawing/2014/main" id="{C2C671F5-EBBB-4FB2-8C6D-69305EE7403B}"/>
                  </a:ext>
                </a:extLst>
              </p:cNvPr>
              <p:cNvSpPr/>
              <p:nvPr/>
            </p:nvSpPr>
            <p:spPr>
              <a:xfrm>
                <a:off x="4282692" y="445620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49" name="Oval 448">
                <a:extLst>
                  <a:ext uri="{FF2B5EF4-FFF2-40B4-BE49-F238E27FC236}">
                    <a16:creationId xmlns:a16="http://schemas.microsoft.com/office/drawing/2014/main" id="{CD5577F8-2E45-4A39-AACB-DA9E31382EE0}"/>
                  </a:ext>
                </a:extLst>
              </p:cNvPr>
              <p:cNvSpPr/>
              <p:nvPr/>
            </p:nvSpPr>
            <p:spPr>
              <a:xfrm>
                <a:off x="4282692" y="476100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50" name="Oval 449">
                <a:extLst>
                  <a:ext uri="{FF2B5EF4-FFF2-40B4-BE49-F238E27FC236}">
                    <a16:creationId xmlns:a16="http://schemas.microsoft.com/office/drawing/2014/main" id="{90D1055B-38D0-4975-8D2B-F9CDCA7CA6B7}"/>
                  </a:ext>
                </a:extLst>
              </p:cNvPr>
              <p:cNvSpPr/>
              <p:nvPr/>
            </p:nvSpPr>
            <p:spPr>
              <a:xfrm>
                <a:off x="4282692" y="506580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51" name="Oval 450">
                <a:extLst>
                  <a:ext uri="{FF2B5EF4-FFF2-40B4-BE49-F238E27FC236}">
                    <a16:creationId xmlns:a16="http://schemas.microsoft.com/office/drawing/2014/main" id="{C91BE1AF-BB89-4008-A62B-0598A88638D5}"/>
                  </a:ext>
                </a:extLst>
              </p:cNvPr>
              <p:cNvSpPr/>
              <p:nvPr/>
            </p:nvSpPr>
            <p:spPr>
              <a:xfrm>
                <a:off x="4282692" y="537060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C188A7E-668A-48E7-8A56-55133906E37D}"/>
                </a:ext>
              </a:extLst>
            </p:cNvPr>
            <p:cNvSpPr/>
            <p:nvPr/>
          </p:nvSpPr>
          <p:spPr>
            <a:xfrm>
              <a:off x="2411760" y="1890930"/>
              <a:ext cx="288032" cy="3796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743438D-9AE1-4139-B8A6-303D1DBD9962}"/>
                </a:ext>
              </a:extLst>
            </p:cNvPr>
            <p:cNvGrpSpPr/>
            <p:nvPr/>
          </p:nvGrpSpPr>
          <p:grpSpPr>
            <a:xfrm>
              <a:off x="1325354" y="1882115"/>
              <a:ext cx="1341863" cy="3719162"/>
              <a:chOff x="1043608" y="1844824"/>
              <a:chExt cx="1341863" cy="3719162"/>
            </a:xfrm>
          </p:grpSpPr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29BEB16A-4B9B-4111-A04C-37180F7803BA}"/>
                  </a:ext>
                </a:extLst>
              </p:cNvPr>
              <p:cNvSpPr/>
              <p:nvPr/>
            </p:nvSpPr>
            <p:spPr>
              <a:xfrm>
                <a:off x="2339752" y="184482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A935F6DE-C071-4F6B-B781-7E707FFE10AE}"/>
                  </a:ext>
                </a:extLst>
              </p:cNvPr>
              <p:cNvSpPr/>
              <p:nvPr/>
            </p:nvSpPr>
            <p:spPr>
              <a:xfrm>
                <a:off x="2339752" y="199722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7B22605E-399F-4382-90E2-E00A264BF524}"/>
                  </a:ext>
                </a:extLst>
              </p:cNvPr>
              <p:cNvSpPr/>
              <p:nvPr/>
            </p:nvSpPr>
            <p:spPr>
              <a:xfrm>
                <a:off x="2339752" y="214962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CDDD18BB-75D5-45D6-805A-AA2459F19C17}"/>
                  </a:ext>
                </a:extLst>
              </p:cNvPr>
              <p:cNvSpPr/>
              <p:nvPr/>
            </p:nvSpPr>
            <p:spPr>
              <a:xfrm>
                <a:off x="2339752" y="230202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4EC18D1E-C963-4966-A4E3-2832F0ABAF87}"/>
                  </a:ext>
                </a:extLst>
              </p:cNvPr>
              <p:cNvSpPr/>
              <p:nvPr/>
            </p:nvSpPr>
            <p:spPr>
              <a:xfrm>
                <a:off x="2339752" y="245442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31C58A69-801C-49BB-BF97-2AF4BB81DEBE}"/>
                  </a:ext>
                </a:extLst>
              </p:cNvPr>
              <p:cNvSpPr/>
              <p:nvPr/>
            </p:nvSpPr>
            <p:spPr>
              <a:xfrm>
                <a:off x="2339752" y="2606819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99E11A86-8740-408F-A187-65204FAE8C4B}"/>
                  </a:ext>
                </a:extLst>
              </p:cNvPr>
              <p:cNvSpPr/>
              <p:nvPr/>
            </p:nvSpPr>
            <p:spPr>
              <a:xfrm>
                <a:off x="2339752" y="275921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CFA75D1C-F0F2-461F-B62F-42893A6D686F}"/>
                  </a:ext>
                </a:extLst>
              </p:cNvPr>
              <p:cNvSpPr/>
              <p:nvPr/>
            </p:nvSpPr>
            <p:spPr>
              <a:xfrm>
                <a:off x="2339752" y="2911617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A5A7E661-E0D9-4E34-A9A5-48262B757DDE}"/>
                  </a:ext>
                </a:extLst>
              </p:cNvPr>
              <p:cNvSpPr/>
              <p:nvPr/>
            </p:nvSpPr>
            <p:spPr>
              <a:xfrm>
                <a:off x="2339752" y="306401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84E0BC16-46E0-4B91-8E93-7A4EB3759756}"/>
                  </a:ext>
                </a:extLst>
              </p:cNvPr>
              <p:cNvSpPr/>
              <p:nvPr/>
            </p:nvSpPr>
            <p:spPr>
              <a:xfrm>
                <a:off x="2339752" y="3216415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085CBE3A-F515-4AEA-9211-341502250632}"/>
                  </a:ext>
                </a:extLst>
              </p:cNvPr>
              <p:cNvSpPr/>
              <p:nvPr/>
            </p:nvSpPr>
            <p:spPr>
              <a:xfrm>
                <a:off x="2339752" y="336881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7209CCA2-FC64-457B-8255-BBB784760309}"/>
                  </a:ext>
                </a:extLst>
              </p:cNvPr>
              <p:cNvSpPr/>
              <p:nvPr/>
            </p:nvSpPr>
            <p:spPr>
              <a:xfrm>
                <a:off x="2339752" y="352121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D8798FCD-A886-4251-871C-AA095EDE802D}"/>
                  </a:ext>
                </a:extLst>
              </p:cNvPr>
              <p:cNvSpPr/>
              <p:nvPr/>
            </p:nvSpPr>
            <p:spPr>
              <a:xfrm>
                <a:off x="2339752" y="367361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B5A5AC67-8F22-49CE-AD34-9DF9F042673E}"/>
                  </a:ext>
                </a:extLst>
              </p:cNvPr>
              <p:cNvSpPr/>
              <p:nvPr/>
            </p:nvSpPr>
            <p:spPr>
              <a:xfrm>
                <a:off x="2339752" y="382601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D2E42BA9-3336-437D-9E30-C981B8706297}"/>
                  </a:ext>
                </a:extLst>
              </p:cNvPr>
              <p:cNvSpPr/>
              <p:nvPr/>
            </p:nvSpPr>
            <p:spPr>
              <a:xfrm>
                <a:off x="2339752" y="397841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33F4768E-84EC-4B74-94CF-E07D8151A483}"/>
                  </a:ext>
                </a:extLst>
              </p:cNvPr>
              <p:cNvSpPr/>
              <p:nvPr/>
            </p:nvSpPr>
            <p:spPr>
              <a:xfrm>
                <a:off x="2339752" y="4130809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3F954DA3-602C-431A-8DDC-8BBC6F30BBDB}"/>
                  </a:ext>
                </a:extLst>
              </p:cNvPr>
              <p:cNvSpPr/>
              <p:nvPr/>
            </p:nvSpPr>
            <p:spPr>
              <a:xfrm>
                <a:off x="2339752" y="428320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FA1490B5-DB95-4389-985A-53B2E5192232}"/>
                  </a:ext>
                </a:extLst>
              </p:cNvPr>
              <p:cNvSpPr/>
              <p:nvPr/>
            </p:nvSpPr>
            <p:spPr>
              <a:xfrm>
                <a:off x="2339752" y="4435607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4D1D65F8-294C-4A2C-8057-F23F0DF5D48B}"/>
                  </a:ext>
                </a:extLst>
              </p:cNvPr>
              <p:cNvSpPr/>
              <p:nvPr/>
            </p:nvSpPr>
            <p:spPr>
              <a:xfrm>
                <a:off x="2339752" y="458800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CB78BFD6-8353-470E-99A1-79F5BB3EBAEC}"/>
                  </a:ext>
                </a:extLst>
              </p:cNvPr>
              <p:cNvSpPr/>
              <p:nvPr/>
            </p:nvSpPr>
            <p:spPr>
              <a:xfrm>
                <a:off x="2339752" y="4740405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060EAE57-8976-4E71-8A59-1A352EDC0BC2}"/>
                  </a:ext>
                </a:extLst>
              </p:cNvPr>
              <p:cNvSpPr/>
              <p:nvPr/>
            </p:nvSpPr>
            <p:spPr>
              <a:xfrm>
                <a:off x="2339752" y="489280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E11D7CD0-3EDF-470B-8FC2-01535153CFAF}"/>
                  </a:ext>
                </a:extLst>
              </p:cNvPr>
              <p:cNvSpPr/>
              <p:nvPr/>
            </p:nvSpPr>
            <p:spPr>
              <a:xfrm>
                <a:off x="2339752" y="504520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176C8BD1-CE20-4188-9559-0183BA1286BB}"/>
                  </a:ext>
                </a:extLst>
              </p:cNvPr>
              <p:cNvSpPr/>
              <p:nvPr/>
            </p:nvSpPr>
            <p:spPr>
              <a:xfrm>
                <a:off x="2339752" y="519760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F46CBEE1-8F7F-4F77-8D2C-CAFE9165CBD0}"/>
                  </a:ext>
                </a:extLst>
              </p:cNvPr>
              <p:cNvSpPr/>
              <p:nvPr/>
            </p:nvSpPr>
            <p:spPr>
              <a:xfrm>
                <a:off x="2339752" y="535000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C4AA9946-9017-46D3-9E9A-5C5C32F6D571}"/>
                  </a:ext>
                </a:extLst>
              </p:cNvPr>
              <p:cNvSpPr/>
              <p:nvPr/>
            </p:nvSpPr>
            <p:spPr>
              <a:xfrm>
                <a:off x="2339752" y="550240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C14C9EC0-420F-49CE-9F7A-4F6865D1B65F}"/>
                  </a:ext>
                </a:extLst>
              </p:cNvPr>
              <p:cNvSpPr/>
              <p:nvPr/>
            </p:nvSpPr>
            <p:spPr>
              <a:xfrm>
                <a:off x="2195736" y="1846587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24917207-19AF-49A6-B0D4-BD0061AD3E26}"/>
                  </a:ext>
                </a:extLst>
              </p:cNvPr>
              <p:cNvSpPr/>
              <p:nvPr/>
            </p:nvSpPr>
            <p:spPr>
              <a:xfrm>
                <a:off x="2195736" y="199898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63659C02-05AC-497E-9809-D8F60BEEF129}"/>
                  </a:ext>
                </a:extLst>
              </p:cNvPr>
              <p:cNvSpPr/>
              <p:nvPr/>
            </p:nvSpPr>
            <p:spPr>
              <a:xfrm>
                <a:off x="2195736" y="2151385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BC84167D-5B52-47E8-86EA-C69A684B330E}"/>
                  </a:ext>
                </a:extLst>
              </p:cNvPr>
              <p:cNvSpPr/>
              <p:nvPr/>
            </p:nvSpPr>
            <p:spPr>
              <a:xfrm>
                <a:off x="2195736" y="230378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5C35EF0D-A07B-4D23-AA58-340A67553DA9}"/>
                  </a:ext>
                </a:extLst>
              </p:cNvPr>
              <p:cNvSpPr/>
              <p:nvPr/>
            </p:nvSpPr>
            <p:spPr>
              <a:xfrm>
                <a:off x="2195736" y="245618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467EFCFA-55E1-4AF5-9B6D-6D84059050F3}"/>
                  </a:ext>
                </a:extLst>
              </p:cNvPr>
              <p:cNvSpPr/>
              <p:nvPr/>
            </p:nvSpPr>
            <p:spPr>
              <a:xfrm>
                <a:off x="2195736" y="260858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282D99DC-FA63-4749-B036-B0AD2A18045C}"/>
                  </a:ext>
                </a:extLst>
              </p:cNvPr>
              <p:cNvSpPr/>
              <p:nvPr/>
            </p:nvSpPr>
            <p:spPr>
              <a:xfrm>
                <a:off x="2195736" y="276098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7F4DCE87-ACB5-42A7-8B63-7B723651C336}"/>
                  </a:ext>
                </a:extLst>
              </p:cNvPr>
              <p:cNvSpPr/>
              <p:nvPr/>
            </p:nvSpPr>
            <p:spPr>
              <a:xfrm>
                <a:off x="2195736" y="291338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4E86F1CD-CA0B-480F-9A48-49C40046E876}"/>
                  </a:ext>
                </a:extLst>
              </p:cNvPr>
              <p:cNvSpPr/>
              <p:nvPr/>
            </p:nvSpPr>
            <p:spPr>
              <a:xfrm>
                <a:off x="2195736" y="3065779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BDE67AC6-D9F9-4C54-8738-36A02E8248DC}"/>
                  </a:ext>
                </a:extLst>
              </p:cNvPr>
              <p:cNvSpPr/>
              <p:nvPr/>
            </p:nvSpPr>
            <p:spPr>
              <a:xfrm>
                <a:off x="2195736" y="321817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41F158B5-7761-455F-A62A-167F9333C1C0}"/>
                  </a:ext>
                </a:extLst>
              </p:cNvPr>
              <p:cNvSpPr/>
              <p:nvPr/>
            </p:nvSpPr>
            <p:spPr>
              <a:xfrm>
                <a:off x="2195736" y="3370577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F87588F1-02C2-416E-9BD9-E7BADF388014}"/>
                  </a:ext>
                </a:extLst>
              </p:cNvPr>
              <p:cNvSpPr/>
              <p:nvPr/>
            </p:nvSpPr>
            <p:spPr>
              <a:xfrm>
                <a:off x="2195736" y="352297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97F7C0A1-DEE3-416B-8555-9495AC1BED7D}"/>
                  </a:ext>
                </a:extLst>
              </p:cNvPr>
              <p:cNvSpPr/>
              <p:nvPr/>
            </p:nvSpPr>
            <p:spPr>
              <a:xfrm>
                <a:off x="2195736" y="3675375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430801EA-ED79-4A38-9B2E-2D9A5BDF1AD3}"/>
                  </a:ext>
                </a:extLst>
              </p:cNvPr>
              <p:cNvSpPr/>
              <p:nvPr/>
            </p:nvSpPr>
            <p:spPr>
              <a:xfrm>
                <a:off x="2195736" y="382777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4989466B-B995-4AE1-A7B4-712B6F480651}"/>
                  </a:ext>
                </a:extLst>
              </p:cNvPr>
              <p:cNvSpPr/>
              <p:nvPr/>
            </p:nvSpPr>
            <p:spPr>
              <a:xfrm>
                <a:off x="2195736" y="398017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587D5B9A-66BF-40FE-B45D-133980C659FD}"/>
                  </a:ext>
                </a:extLst>
              </p:cNvPr>
              <p:cNvSpPr/>
              <p:nvPr/>
            </p:nvSpPr>
            <p:spPr>
              <a:xfrm>
                <a:off x="2195736" y="413257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F6395771-83EE-4F20-861A-E966221E3812}"/>
                  </a:ext>
                </a:extLst>
              </p:cNvPr>
              <p:cNvSpPr/>
              <p:nvPr/>
            </p:nvSpPr>
            <p:spPr>
              <a:xfrm>
                <a:off x="2195736" y="428497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1A5B9257-D27E-4AFD-AE4F-D4FCEDD0307A}"/>
                  </a:ext>
                </a:extLst>
              </p:cNvPr>
              <p:cNvSpPr/>
              <p:nvPr/>
            </p:nvSpPr>
            <p:spPr>
              <a:xfrm>
                <a:off x="2195736" y="443737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C765EFEC-7D94-4DC9-A1B9-E2C272E45655}"/>
                  </a:ext>
                </a:extLst>
              </p:cNvPr>
              <p:cNvSpPr/>
              <p:nvPr/>
            </p:nvSpPr>
            <p:spPr>
              <a:xfrm>
                <a:off x="2195736" y="4589769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AC1D4A5C-AF77-4E39-B3BE-3D74C7CF4E51}"/>
                  </a:ext>
                </a:extLst>
              </p:cNvPr>
              <p:cNvSpPr/>
              <p:nvPr/>
            </p:nvSpPr>
            <p:spPr>
              <a:xfrm>
                <a:off x="2195736" y="474216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40728D41-F160-4A1E-9BA3-C90772241B75}"/>
                  </a:ext>
                </a:extLst>
              </p:cNvPr>
              <p:cNvSpPr/>
              <p:nvPr/>
            </p:nvSpPr>
            <p:spPr>
              <a:xfrm>
                <a:off x="2195736" y="4894567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EE70D43F-133B-461B-9827-C9C57660255F}"/>
                  </a:ext>
                </a:extLst>
              </p:cNvPr>
              <p:cNvSpPr/>
              <p:nvPr/>
            </p:nvSpPr>
            <p:spPr>
              <a:xfrm>
                <a:off x="2195736" y="504696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50E78D37-3B4E-4FC8-A643-CA91E4A31833}"/>
                  </a:ext>
                </a:extLst>
              </p:cNvPr>
              <p:cNvSpPr/>
              <p:nvPr/>
            </p:nvSpPr>
            <p:spPr>
              <a:xfrm>
                <a:off x="2195736" y="5199365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BBB65D3F-E368-464E-93CD-71532C05F56C}"/>
                  </a:ext>
                </a:extLst>
              </p:cNvPr>
              <p:cNvSpPr/>
              <p:nvPr/>
            </p:nvSpPr>
            <p:spPr>
              <a:xfrm>
                <a:off x="2195736" y="535176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19747E26-CBB5-47D9-83C6-12A6FB912EAA}"/>
                  </a:ext>
                </a:extLst>
              </p:cNvPr>
              <p:cNvSpPr/>
              <p:nvPr/>
            </p:nvSpPr>
            <p:spPr>
              <a:xfrm>
                <a:off x="2195736" y="550416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3132BF95-94A0-48BF-A295-BDC9768FF09C}"/>
                  </a:ext>
                </a:extLst>
              </p:cNvPr>
              <p:cNvSpPr/>
              <p:nvPr/>
            </p:nvSpPr>
            <p:spPr>
              <a:xfrm>
                <a:off x="2051720" y="184835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D92BF2FF-5F8B-4BAF-BC60-5B67D385EFFE}"/>
                  </a:ext>
                </a:extLst>
              </p:cNvPr>
              <p:cNvSpPr/>
              <p:nvPr/>
            </p:nvSpPr>
            <p:spPr>
              <a:xfrm>
                <a:off x="2051720" y="2000749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C733B223-E836-4471-8026-B3E85D85D008}"/>
                  </a:ext>
                </a:extLst>
              </p:cNvPr>
              <p:cNvSpPr/>
              <p:nvPr/>
            </p:nvSpPr>
            <p:spPr>
              <a:xfrm>
                <a:off x="2051720" y="215314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705E52FF-CF97-49B6-8E72-95EFBEF8030C}"/>
                  </a:ext>
                </a:extLst>
              </p:cNvPr>
              <p:cNvSpPr/>
              <p:nvPr/>
            </p:nvSpPr>
            <p:spPr>
              <a:xfrm>
                <a:off x="2051720" y="2305547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A8C4F527-68EA-4154-A541-591F0754EACE}"/>
                  </a:ext>
                </a:extLst>
              </p:cNvPr>
              <p:cNvSpPr/>
              <p:nvPr/>
            </p:nvSpPr>
            <p:spPr>
              <a:xfrm>
                <a:off x="2051720" y="245794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34E161FE-18E4-4F32-B9E9-B3D8F410C238}"/>
                  </a:ext>
                </a:extLst>
              </p:cNvPr>
              <p:cNvSpPr/>
              <p:nvPr/>
            </p:nvSpPr>
            <p:spPr>
              <a:xfrm>
                <a:off x="2051720" y="2610345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BB91A320-0D31-434E-B985-6571AB00B547}"/>
                  </a:ext>
                </a:extLst>
              </p:cNvPr>
              <p:cNvSpPr/>
              <p:nvPr/>
            </p:nvSpPr>
            <p:spPr>
              <a:xfrm>
                <a:off x="2051720" y="276274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94C39E94-3A8A-40D2-858D-10DC9170B411}"/>
                  </a:ext>
                </a:extLst>
              </p:cNvPr>
              <p:cNvSpPr/>
              <p:nvPr/>
            </p:nvSpPr>
            <p:spPr>
              <a:xfrm>
                <a:off x="2051720" y="291514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B853DE85-E9AA-47FD-860A-861EEC52C78F}"/>
                  </a:ext>
                </a:extLst>
              </p:cNvPr>
              <p:cNvSpPr/>
              <p:nvPr/>
            </p:nvSpPr>
            <p:spPr>
              <a:xfrm>
                <a:off x="2051720" y="306754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459C74A5-1671-4B9E-8242-D0DF1BA917E9}"/>
                  </a:ext>
                </a:extLst>
              </p:cNvPr>
              <p:cNvSpPr/>
              <p:nvPr/>
            </p:nvSpPr>
            <p:spPr>
              <a:xfrm>
                <a:off x="2051720" y="321994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47B3299C-59C2-405D-9A7D-6EAE42CCB61B}"/>
                  </a:ext>
                </a:extLst>
              </p:cNvPr>
              <p:cNvSpPr/>
              <p:nvPr/>
            </p:nvSpPr>
            <p:spPr>
              <a:xfrm>
                <a:off x="2051720" y="337234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5606D71E-7FBF-4496-8F1B-29D59EE6D051}"/>
                  </a:ext>
                </a:extLst>
              </p:cNvPr>
              <p:cNvSpPr/>
              <p:nvPr/>
            </p:nvSpPr>
            <p:spPr>
              <a:xfrm>
                <a:off x="2051720" y="3524739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9BD74EE9-3BD3-4587-B5B3-5A80F239C7F4}"/>
                  </a:ext>
                </a:extLst>
              </p:cNvPr>
              <p:cNvSpPr/>
              <p:nvPr/>
            </p:nvSpPr>
            <p:spPr>
              <a:xfrm>
                <a:off x="2051720" y="367713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83EEA3A6-5161-4569-8610-D4FFFF941162}"/>
                  </a:ext>
                </a:extLst>
              </p:cNvPr>
              <p:cNvSpPr/>
              <p:nvPr/>
            </p:nvSpPr>
            <p:spPr>
              <a:xfrm>
                <a:off x="2051720" y="3829537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9305463C-C81A-4AE7-A3CF-7402E2BDF2C6}"/>
                  </a:ext>
                </a:extLst>
              </p:cNvPr>
              <p:cNvSpPr/>
              <p:nvPr/>
            </p:nvSpPr>
            <p:spPr>
              <a:xfrm>
                <a:off x="2051720" y="398193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7A879681-661C-4866-A1C6-861E9F8241FA}"/>
                  </a:ext>
                </a:extLst>
              </p:cNvPr>
              <p:cNvSpPr/>
              <p:nvPr/>
            </p:nvSpPr>
            <p:spPr>
              <a:xfrm>
                <a:off x="2051720" y="4134335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52CA131F-6087-4D6A-8F8E-27252534581F}"/>
                  </a:ext>
                </a:extLst>
              </p:cNvPr>
              <p:cNvSpPr/>
              <p:nvPr/>
            </p:nvSpPr>
            <p:spPr>
              <a:xfrm>
                <a:off x="2051720" y="428673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F1E4CB32-6787-4D3D-962A-C4EA8994743D}"/>
                  </a:ext>
                </a:extLst>
              </p:cNvPr>
              <p:cNvSpPr/>
              <p:nvPr/>
            </p:nvSpPr>
            <p:spPr>
              <a:xfrm>
                <a:off x="2051720" y="443913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966D0654-5D63-4527-9117-890E39A8C6DE}"/>
                  </a:ext>
                </a:extLst>
              </p:cNvPr>
              <p:cNvSpPr/>
              <p:nvPr/>
            </p:nvSpPr>
            <p:spPr>
              <a:xfrm>
                <a:off x="2051720" y="459153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3747CB47-1B67-4F55-9706-9DA6F970D0A8}"/>
                  </a:ext>
                </a:extLst>
              </p:cNvPr>
              <p:cNvSpPr/>
              <p:nvPr/>
            </p:nvSpPr>
            <p:spPr>
              <a:xfrm>
                <a:off x="2051720" y="474393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16B92256-6B2A-4CBA-9C18-664047511C78}"/>
                  </a:ext>
                </a:extLst>
              </p:cNvPr>
              <p:cNvSpPr/>
              <p:nvPr/>
            </p:nvSpPr>
            <p:spPr>
              <a:xfrm>
                <a:off x="2051720" y="489633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6651A454-45F5-47F1-B538-7CEB6A6B8B6A}"/>
                  </a:ext>
                </a:extLst>
              </p:cNvPr>
              <p:cNvSpPr/>
              <p:nvPr/>
            </p:nvSpPr>
            <p:spPr>
              <a:xfrm>
                <a:off x="2051720" y="5048729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2D159C27-3979-4F08-ADE5-C75BC5E23288}"/>
                  </a:ext>
                </a:extLst>
              </p:cNvPr>
              <p:cNvSpPr/>
              <p:nvPr/>
            </p:nvSpPr>
            <p:spPr>
              <a:xfrm>
                <a:off x="2051720" y="520112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91" name="Oval 190">
                <a:extLst>
                  <a:ext uri="{FF2B5EF4-FFF2-40B4-BE49-F238E27FC236}">
                    <a16:creationId xmlns:a16="http://schemas.microsoft.com/office/drawing/2014/main" id="{4E7CBB6E-D396-41B9-9972-3B57F4CA4A1E}"/>
                  </a:ext>
                </a:extLst>
              </p:cNvPr>
              <p:cNvSpPr/>
              <p:nvPr/>
            </p:nvSpPr>
            <p:spPr>
              <a:xfrm>
                <a:off x="2051720" y="5353527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FD661BA2-89AA-49AD-A173-B6C3CEC7772B}"/>
                  </a:ext>
                </a:extLst>
              </p:cNvPr>
              <p:cNvSpPr/>
              <p:nvPr/>
            </p:nvSpPr>
            <p:spPr>
              <a:xfrm>
                <a:off x="2051720" y="550592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D22B1657-0B5F-42D0-A9FC-967855821A92}"/>
                  </a:ext>
                </a:extLst>
              </p:cNvPr>
              <p:cNvSpPr/>
              <p:nvPr/>
            </p:nvSpPr>
            <p:spPr>
              <a:xfrm>
                <a:off x="1907704" y="185011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94" name="Oval 193">
                <a:extLst>
                  <a:ext uri="{FF2B5EF4-FFF2-40B4-BE49-F238E27FC236}">
                    <a16:creationId xmlns:a16="http://schemas.microsoft.com/office/drawing/2014/main" id="{01828C0E-3C8F-4CE8-8A5D-3B599A9D57C8}"/>
                  </a:ext>
                </a:extLst>
              </p:cNvPr>
              <p:cNvSpPr/>
              <p:nvPr/>
            </p:nvSpPr>
            <p:spPr>
              <a:xfrm>
                <a:off x="1907704" y="200251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843FF380-5AB8-4588-9846-706A9EE71A65}"/>
                  </a:ext>
                </a:extLst>
              </p:cNvPr>
              <p:cNvSpPr/>
              <p:nvPr/>
            </p:nvSpPr>
            <p:spPr>
              <a:xfrm>
                <a:off x="1907704" y="215491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CCA922D4-5EB2-41B6-8660-AC05C157E4FD}"/>
                  </a:ext>
                </a:extLst>
              </p:cNvPr>
              <p:cNvSpPr/>
              <p:nvPr/>
            </p:nvSpPr>
            <p:spPr>
              <a:xfrm>
                <a:off x="1907704" y="230731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0A184092-6189-4098-BBAD-F7E876713905}"/>
                  </a:ext>
                </a:extLst>
              </p:cNvPr>
              <p:cNvSpPr/>
              <p:nvPr/>
            </p:nvSpPr>
            <p:spPr>
              <a:xfrm>
                <a:off x="1907704" y="2459709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F380C8B0-FE87-4C63-8258-CF47FE6E0720}"/>
                  </a:ext>
                </a:extLst>
              </p:cNvPr>
              <p:cNvSpPr/>
              <p:nvPr/>
            </p:nvSpPr>
            <p:spPr>
              <a:xfrm>
                <a:off x="1907704" y="261210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1C17CBD0-032D-4B2D-81DE-CD33F8486414}"/>
                  </a:ext>
                </a:extLst>
              </p:cNvPr>
              <p:cNvSpPr/>
              <p:nvPr/>
            </p:nvSpPr>
            <p:spPr>
              <a:xfrm>
                <a:off x="1907704" y="2764507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93A82D2B-2488-4D48-9064-892630004147}"/>
                  </a:ext>
                </a:extLst>
              </p:cNvPr>
              <p:cNvSpPr/>
              <p:nvPr/>
            </p:nvSpPr>
            <p:spPr>
              <a:xfrm>
                <a:off x="1907704" y="291690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509DF88A-5573-40EE-BE4F-ED6F0BC72460}"/>
                  </a:ext>
                </a:extLst>
              </p:cNvPr>
              <p:cNvSpPr/>
              <p:nvPr/>
            </p:nvSpPr>
            <p:spPr>
              <a:xfrm>
                <a:off x="1907704" y="3069305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7C13A5EE-1DB1-4160-9011-0DB24656EE4D}"/>
                  </a:ext>
                </a:extLst>
              </p:cNvPr>
              <p:cNvSpPr/>
              <p:nvPr/>
            </p:nvSpPr>
            <p:spPr>
              <a:xfrm>
                <a:off x="1907704" y="322170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id="{A68D49E3-C22B-4488-AC3C-353F8861107A}"/>
                  </a:ext>
                </a:extLst>
              </p:cNvPr>
              <p:cNvSpPr/>
              <p:nvPr/>
            </p:nvSpPr>
            <p:spPr>
              <a:xfrm>
                <a:off x="1907704" y="337410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D5341188-7A6F-4DD6-94D5-904C6CC9A3A3}"/>
                  </a:ext>
                </a:extLst>
              </p:cNvPr>
              <p:cNvSpPr/>
              <p:nvPr/>
            </p:nvSpPr>
            <p:spPr>
              <a:xfrm>
                <a:off x="1907704" y="352650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480D0B0D-D956-4545-8EF0-758D08EF8D86}"/>
                  </a:ext>
                </a:extLst>
              </p:cNvPr>
              <p:cNvSpPr/>
              <p:nvPr/>
            </p:nvSpPr>
            <p:spPr>
              <a:xfrm>
                <a:off x="1907704" y="367890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254DEE64-82DA-463E-942D-7A195AFA6009}"/>
                  </a:ext>
                </a:extLst>
              </p:cNvPr>
              <p:cNvSpPr/>
              <p:nvPr/>
            </p:nvSpPr>
            <p:spPr>
              <a:xfrm>
                <a:off x="1907704" y="383130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A5AE81D8-62E6-456A-8AB7-FF19B8A4E0E8}"/>
                  </a:ext>
                </a:extLst>
              </p:cNvPr>
              <p:cNvSpPr/>
              <p:nvPr/>
            </p:nvSpPr>
            <p:spPr>
              <a:xfrm>
                <a:off x="1907704" y="3983699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720B848B-1C31-4125-989D-C2A423EEED1B}"/>
                  </a:ext>
                </a:extLst>
              </p:cNvPr>
              <p:cNvSpPr/>
              <p:nvPr/>
            </p:nvSpPr>
            <p:spPr>
              <a:xfrm>
                <a:off x="1907704" y="413609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89B996EB-3D06-459E-BD5A-5335028D0DA4}"/>
                  </a:ext>
                </a:extLst>
              </p:cNvPr>
              <p:cNvSpPr/>
              <p:nvPr/>
            </p:nvSpPr>
            <p:spPr>
              <a:xfrm>
                <a:off x="1907704" y="4288497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6492BD73-CBE6-43EC-9F1A-B06816056188}"/>
                  </a:ext>
                </a:extLst>
              </p:cNvPr>
              <p:cNvSpPr/>
              <p:nvPr/>
            </p:nvSpPr>
            <p:spPr>
              <a:xfrm>
                <a:off x="1907704" y="444089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E5901367-BE35-44B5-858E-B8733E30B274}"/>
                  </a:ext>
                </a:extLst>
              </p:cNvPr>
              <p:cNvSpPr/>
              <p:nvPr/>
            </p:nvSpPr>
            <p:spPr>
              <a:xfrm>
                <a:off x="1907704" y="4593295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81C3F0A4-CA18-4052-8F52-30DE9CF7152D}"/>
                  </a:ext>
                </a:extLst>
              </p:cNvPr>
              <p:cNvSpPr/>
              <p:nvPr/>
            </p:nvSpPr>
            <p:spPr>
              <a:xfrm>
                <a:off x="1907704" y="474569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A6EDF56C-5930-4F10-A695-B08A9F20EDEC}"/>
                  </a:ext>
                </a:extLst>
              </p:cNvPr>
              <p:cNvSpPr/>
              <p:nvPr/>
            </p:nvSpPr>
            <p:spPr>
              <a:xfrm>
                <a:off x="1907704" y="489809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8E41D4AB-BED9-47E9-953D-25F339CC8B07}"/>
                  </a:ext>
                </a:extLst>
              </p:cNvPr>
              <p:cNvSpPr/>
              <p:nvPr/>
            </p:nvSpPr>
            <p:spPr>
              <a:xfrm>
                <a:off x="1907704" y="505049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F454FADC-3099-4238-BDC6-E209F0D0E6DD}"/>
                  </a:ext>
                </a:extLst>
              </p:cNvPr>
              <p:cNvSpPr/>
              <p:nvPr/>
            </p:nvSpPr>
            <p:spPr>
              <a:xfrm>
                <a:off x="1907704" y="520289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16" name="Oval 215">
                <a:extLst>
                  <a:ext uri="{FF2B5EF4-FFF2-40B4-BE49-F238E27FC236}">
                    <a16:creationId xmlns:a16="http://schemas.microsoft.com/office/drawing/2014/main" id="{E188E9F4-320E-4369-ADCE-E678F10C4BBC}"/>
                  </a:ext>
                </a:extLst>
              </p:cNvPr>
              <p:cNvSpPr/>
              <p:nvPr/>
            </p:nvSpPr>
            <p:spPr>
              <a:xfrm>
                <a:off x="1907704" y="535529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61369182-0DA4-4E32-9654-917DC2483AEF}"/>
                  </a:ext>
                </a:extLst>
              </p:cNvPr>
              <p:cNvSpPr/>
              <p:nvPr/>
            </p:nvSpPr>
            <p:spPr>
              <a:xfrm>
                <a:off x="1907704" y="5507689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7ED61A20-A5D5-47EB-AFBD-BDF267E8BEDF}"/>
                  </a:ext>
                </a:extLst>
              </p:cNvPr>
              <p:cNvSpPr/>
              <p:nvPr/>
            </p:nvSpPr>
            <p:spPr>
              <a:xfrm>
                <a:off x="1763688" y="185187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8064255A-A602-40FD-9D0B-BBBA3CCF7907}"/>
                  </a:ext>
                </a:extLst>
              </p:cNvPr>
              <p:cNvSpPr/>
              <p:nvPr/>
            </p:nvSpPr>
            <p:spPr>
              <a:xfrm>
                <a:off x="1763688" y="2004275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E8D16DF6-A552-4375-B786-5B98F118A687}"/>
                  </a:ext>
                </a:extLst>
              </p:cNvPr>
              <p:cNvSpPr/>
              <p:nvPr/>
            </p:nvSpPr>
            <p:spPr>
              <a:xfrm>
                <a:off x="1763688" y="215667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21" name="Oval 220">
                <a:extLst>
                  <a:ext uri="{FF2B5EF4-FFF2-40B4-BE49-F238E27FC236}">
                    <a16:creationId xmlns:a16="http://schemas.microsoft.com/office/drawing/2014/main" id="{449B710A-C2BB-4BB9-88F0-C659513CB763}"/>
                  </a:ext>
                </a:extLst>
              </p:cNvPr>
              <p:cNvSpPr/>
              <p:nvPr/>
            </p:nvSpPr>
            <p:spPr>
              <a:xfrm>
                <a:off x="1763688" y="230907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22" name="Oval 221">
                <a:extLst>
                  <a:ext uri="{FF2B5EF4-FFF2-40B4-BE49-F238E27FC236}">
                    <a16:creationId xmlns:a16="http://schemas.microsoft.com/office/drawing/2014/main" id="{EAF7DF94-176F-429A-867A-78D5D164F310}"/>
                  </a:ext>
                </a:extLst>
              </p:cNvPr>
              <p:cNvSpPr/>
              <p:nvPr/>
            </p:nvSpPr>
            <p:spPr>
              <a:xfrm>
                <a:off x="1763688" y="246147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86E91255-CAD7-4839-9B18-72822D440FA5}"/>
                  </a:ext>
                </a:extLst>
              </p:cNvPr>
              <p:cNvSpPr/>
              <p:nvPr/>
            </p:nvSpPr>
            <p:spPr>
              <a:xfrm>
                <a:off x="1763688" y="261387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73229571-3823-4FB3-B3DA-CFD94C95F696}"/>
                  </a:ext>
                </a:extLst>
              </p:cNvPr>
              <p:cNvSpPr/>
              <p:nvPr/>
            </p:nvSpPr>
            <p:spPr>
              <a:xfrm>
                <a:off x="1763688" y="276627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25" name="Oval 224">
                <a:extLst>
                  <a:ext uri="{FF2B5EF4-FFF2-40B4-BE49-F238E27FC236}">
                    <a16:creationId xmlns:a16="http://schemas.microsoft.com/office/drawing/2014/main" id="{DA69EED8-4592-4B29-85F4-324FC6A15273}"/>
                  </a:ext>
                </a:extLst>
              </p:cNvPr>
              <p:cNvSpPr/>
              <p:nvPr/>
            </p:nvSpPr>
            <p:spPr>
              <a:xfrm>
                <a:off x="1763688" y="2918669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26" name="Oval 225">
                <a:extLst>
                  <a:ext uri="{FF2B5EF4-FFF2-40B4-BE49-F238E27FC236}">
                    <a16:creationId xmlns:a16="http://schemas.microsoft.com/office/drawing/2014/main" id="{8CC32338-B594-403D-9C8A-89DD441949F9}"/>
                  </a:ext>
                </a:extLst>
              </p:cNvPr>
              <p:cNvSpPr/>
              <p:nvPr/>
            </p:nvSpPr>
            <p:spPr>
              <a:xfrm>
                <a:off x="1763688" y="307106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27" name="Oval 226">
                <a:extLst>
                  <a:ext uri="{FF2B5EF4-FFF2-40B4-BE49-F238E27FC236}">
                    <a16:creationId xmlns:a16="http://schemas.microsoft.com/office/drawing/2014/main" id="{A9E4D5D3-C392-458D-A8FB-C9503A7A38DB}"/>
                  </a:ext>
                </a:extLst>
              </p:cNvPr>
              <p:cNvSpPr/>
              <p:nvPr/>
            </p:nvSpPr>
            <p:spPr>
              <a:xfrm>
                <a:off x="1763688" y="3223467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28" name="Oval 227">
                <a:extLst>
                  <a:ext uri="{FF2B5EF4-FFF2-40B4-BE49-F238E27FC236}">
                    <a16:creationId xmlns:a16="http://schemas.microsoft.com/office/drawing/2014/main" id="{1EE0597E-88AE-468E-A5E8-472619E123E1}"/>
                  </a:ext>
                </a:extLst>
              </p:cNvPr>
              <p:cNvSpPr/>
              <p:nvPr/>
            </p:nvSpPr>
            <p:spPr>
              <a:xfrm>
                <a:off x="1763688" y="337586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29" name="Oval 228">
                <a:extLst>
                  <a:ext uri="{FF2B5EF4-FFF2-40B4-BE49-F238E27FC236}">
                    <a16:creationId xmlns:a16="http://schemas.microsoft.com/office/drawing/2014/main" id="{2BAE123B-AD74-4CC0-8397-57D00808346E}"/>
                  </a:ext>
                </a:extLst>
              </p:cNvPr>
              <p:cNvSpPr/>
              <p:nvPr/>
            </p:nvSpPr>
            <p:spPr>
              <a:xfrm>
                <a:off x="1763688" y="3528265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30" name="Oval 229">
                <a:extLst>
                  <a:ext uri="{FF2B5EF4-FFF2-40B4-BE49-F238E27FC236}">
                    <a16:creationId xmlns:a16="http://schemas.microsoft.com/office/drawing/2014/main" id="{E58FB646-BDD9-4342-B33B-BE7924F615FE}"/>
                  </a:ext>
                </a:extLst>
              </p:cNvPr>
              <p:cNvSpPr/>
              <p:nvPr/>
            </p:nvSpPr>
            <p:spPr>
              <a:xfrm>
                <a:off x="1763688" y="368066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31" name="Oval 230">
                <a:extLst>
                  <a:ext uri="{FF2B5EF4-FFF2-40B4-BE49-F238E27FC236}">
                    <a16:creationId xmlns:a16="http://schemas.microsoft.com/office/drawing/2014/main" id="{01476DA5-A524-48D1-8F37-F3BACFF8995C}"/>
                  </a:ext>
                </a:extLst>
              </p:cNvPr>
              <p:cNvSpPr/>
              <p:nvPr/>
            </p:nvSpPr>
            <p:spPr>
              <a:xfrm>
                <a:off x="1763688" y="383306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32" name="Oval 231">
                <a:extLst>
                  <a:ext uri="{FF2B5EF4-FFF2-40B4-BE49-F238E27FC236}">
                    <a16:creationId xmlns:a16="http://schemas.microsoft.com/office/drawing/2014/main" id="{D114FE37-EB6A-4ACC-AC53-2EB4FFF6E98F}"/>
                  </a:ext>
                </a:extLst>
              </p:cNvPr>
              <p:cNvSpPr/>
              <p:nvPr/>
            </p:nvSpPr>
            <p:spPr>
              <a:xfrm>
                <a:off x="1763688" y="398546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33" name="Oval 232">
                <a:extLst>
                  <a:ext uri="{FF2B5EF4-FFF2-40B4-BE49-F238E27FC236}">
                    <a16:creationId xmlns:a16="http://schemas.microsoft.com/office/drawing/2014/main" id="{87876731-CB08-45A6-B3D5-1F3B303F2E19}"/>
                  </a:ext>
                </a:extLst>
              </p:cNvPr>
              <p:cNvSpPr/>
              <p:nvPr/>
            </p:nvSpPr>
            <p:spPr>
              <a:xfrm>
                <a:off x="1763688" y="413786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34" name="Oval 233">
                <a:extLst>
                  <a:ext uri="{FF2B5EF4-FFF2-40B4-BE49-F238E27FC236}">
                    <a16:creationId xmlns:a16="http://schemas.microsoft.com/office/drawing/2014/main" id="{EC840A6C-9E78-46FE-967A-9ADF6CC7A0E6}"/>
                  </a:ext>
                </a:extLst>
              </p:cNvPr>
              <p:cNvSpPr/>
              <p:nvPr/>
            </p:nvSpPr>
            <p:spPr>
              <a:xfrm>
                <a:off x="1763688" y="429026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35" name="Oval 234">
                <a:extLst>
                  <a:ext uri="{FF2B5EF4-FFF2-40B4-BE49-F238E27FC236}">
                    <a16:creationId xmlns:a16="http://schemas.microsoft.com/office/drawing/2014/main" id="{CE9A8B56-DC7A-4788-BFB9-2643C8519CD7}"/>
                  </a:ext>
                </a:extLst>
              </p:cNvPr>
              <p:cNvSpPr/>
              <p:nvPr/>
            </p:nvSpPr>
            <p:spPr>
              <a:xfrm>
                <a:off x="1763688" y="4442659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36" name="Oval 235">
                <a:extLst>
                  <a:ext uri="{FF2B5EF4-FFF2-40B4-BE49-F238E27FC236}">
                    <a16:creationId xmlns:a16="http://schemas.microsoft.com/office/drawing/2014/main" id="{E0BFB5E5-CDD0-4348-AB9A-B94F46DF28A6}"/>
                  </a:ext>
                </a:extLst>
              </p:cNvPr>
              <p:cNvSpPr/>
              <p:nvPr/>
            </p:nvSpPr>
            <p:spPr>
              <a:xfrm>
                <a:off x="1763688" y="459505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37" name="Oval 236">
                <a:extLst>
                  <a:ext uri="{FF2B5EF4-FFF2-40B4-BE49-F238E27FC236}">
                    <a16:creationId xmlns:a16="http://schemas.microsoft.com/office/drawing/2014/main" id="{35AE7C13-4909-415A-88CC-7D6DFB67BB0F}"/>
                  </a:ext>
                </a:extLst>
              </p:cNvPr>
              <p:cNvSpPr/>
              <p:nvPr/>
            </p:nvSpPr>
            <p:spPr>
              <a:xfrm>
                <a:off x="1763688" y="4747457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38" name="Oval 237">
                <a:extLst>
                  <a:ext uri="{FF2B5EF4-FFF2-40B4-BE49-F238E27FC236}">
                    <a16:creationId xmlns:a16="http://schemas.microsoft.com/office/drawing/2014/main" id="{4D592EA5-4C54-4738-B4BD-399E1F6B0F34}"/>
                  </a:ext>
                </a:extLst>
              </p:cNvPr>
              <p:cNvSpPr/>
              <p:nvPr/>
            </p:nvSpPr>
            <p:spPr>
              <a:xfrm>
                <a:off x="1763688" y="489985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39" name="Oval 238">
                <a:extLst>
                  <a:ext uri="{FF2B5EF4-FFF2-40B4-BE49-F238E27FC236}">
                    <a16:creationId xmlns:a16="http://schemas.microsoft.com/office/drawing/2014/main" id="{1EECD652-F26A-4DDC-9FEE-DA53DC92516A}"/>
                  </a:ext>
                </a:extLst>
              </p:cNvPr>
              <p:cNvSpPr/>
              <p:nvPr/>
            </p:nvSpPr>
            <p:spPr>
              <a:xfrm>
                <a:off x="1763688" y="5052255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40" name="Oval 239">
                <a:extLst>
                  <a:ext uri="{FF2B5EF4-FFF2-40B4-BE49-F238E27FC236}">
                    <a16:creationId xmlns:a16="http://schemas.microsoft.com/office/drawing/2014/main" id="{4BBFBEBB-CFD0-4765-B7E8-8463B3BA62B4}"/>
                  </a:ext>
                </a:extLst>
              </p:cNvPr>
              <p:cNvSpPr/>
              <p:nvPr/>
            </p:nvSpPr>
            <p:spPr>
              <a:xfrm>
                <a:off x="1763688" y="520465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41" name="Oval 240">
                <a:extLst>
                  <a:ext uri="{FF2B5EF4-FFF2-40B4-BE49-F238E27FC236}">
                    <a16:creationId xmlns:a16="http://schemas.microsoft.com/office/drawing/2014/main" id="{4CE96983-19E8-4BC6-A481-6A3EB150C659}"/>
                  </a:ext>
                </a:extLst>
              </p:cNvPr>
              <p:cNvSpPr/>
              <p:nvPr/>
            </p:nvSpPr>
            <p:spPr>
              <a:xfrm>
                <a:off x="1763688" y="535705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42478FF9-22C9-49D7-A768-B5E7EFE8EC07}"/>
                  </a:ext>
                </a:extLst>
              </p:cNvPr>
              <p:cNvSpPr/>
              <p:nvPr/>
            </p:nvSpPr>
            <p:spPr>
              <a:xfrm>
                <a:off x="1763688" y="550945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43" name="Oval 242">
                <a:extLst>
                  <a:ext uri="{FF2B5EF4-FFF2-40B4-BE49-F238E27FC236}">
                    <a16:creationId xmlns:a16="http://schemas.microsoft.com/office/drawing/2014/main" id="{0A5DD338-BF3A-4896-BF73-31C08670776E}"/>
                  </a:ext>
                </a:extLst>
              </p:cNvPr>
              <p:cNvSpPr/>
              <p:nvPr/>
            </p:nvSpPr>
            <p:spPr>
              <a:xfrm>
                <a:off x="1619672" y="1853639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44" name="Oval 243">
                <a:extLst>
                  <a:ext uri="{FF2B5EF4-FFF2-40B4-BE49-F238E27FC236}">
                    <a16:creationId xmlns:a16="http://schemas.microsoft.com/office/drawing/2014/main" id="{46013856-2814-4EFD-975A-1EAAA4643B79}"/>
                  </a:ext>
                </a:extLst>
              </p:cNvPr>
              <p:cNvSpPr/>
              <p:nvPr/>
            </p:nvSpPr>
            <p:spPr>
              <a:xfrm>
                <a:off x="1619672" y="200603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45" name="Oval 244">
                <a:extLst>
                  <a:ext uri="{FF2B5EF4-FFF2-40B4-BE49-F238E27FC236}">
                    <a16:creationId xmlns:a16="http://schemas.microsoft.com/office/drawing/2014/main" id="{9E3A7166-EDA7-4927-99FA-8D8B504B010E}"/>
                  </a:ext>
                </a:extLst>
              </p:cNvPr>
              <p:cNvSpPr/>
              <p:nvPr/>
            </p:nvSpPr>
            <p:spPr>
              <a:xfrm>
                <a:off x="1619672" y="2158437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46" name="Oval 245">
                <a:extLst>
                  <a:ext uri="{FF2B5EF4-FFF2-40B4-BE49-F238E27FC236}">
                    <a16:creationId xmlns:a16="http://schemas.microsoft.com/office/drawing/2014/main" id="{69BADA8A-3B15-48C5-826E-15F4C5365AF0}"/>
                  </a:ext>
                </a:extLst>
              </p:cNvPr>
              <p:cNvSpPr/>
              <p:nvPr/>
            </p:nvSpPr>
            <p:spPr>
              <a:xfrm>
                <a:off x="1619672" y="231083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47" name="Oval 246">
                <a:extLst>
                  <a:ext uri="{FF2B5EF4-FFF2-40B4-BE49-F238E27FC236}">
                    <a16:creationId xmlns:a16="http://schemas.microsoft.com/office/drawing/2014/main" id="{02F2DB93-C983-4E05-B4AF-5987C6754573}"/>
                  </a:ext>
                </a:extLst>
              </p:cNvPr>
              <p:cNvSpPr/>
              <p:nvPr/>
            </p:nvSpPr>
            <p:spPr>
              <a:xfrm>
                <a:off x="1619672" y="2463235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48" name="Oval 247">
                <a:extLst>
                  <a:ext uri="{FF2B5EF4-FFF2-40B4-BE49-F238E27FC236}">
                    <a16:creationId xmlns:a16="http://schemas.microsoft.com/office/drawing/2014/main" id="{79358F80-7EC6-499B-9836-AD8AFE3B61CD}"/>
                  </a:ext>
                </a:extLst>
              </p:cNvPr>
              <p:cNvSpPr/>
              <p:nvPr/>
            </p:nvSpPr>
            <p:spPr>
              <a:xfrm>
                <a:off x="1619672" y="261563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49" name="Oval 248">
                <a:extLst>
                  <a:ext uri="{FF2B5EF4-FFF2-40B4-BE49-F238E27FC236}">
                    <a16:creationId xmlns:a16="http://schemas.microsoft.com/office/drawing/2014/main" id="{081C9506-57DB-4110-BA9B-2C1A398B007B}"/>
                  </a:ext>
                </a:extLst>
              </p:cNvPr>
              <p:cNvSpPr/>
              <p:nvPr/>
            </p:nvSpPr>
            <p:spPr>
              <a:xfrm>
                <a:off x="1619672" y="276803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50" name="Oval 249">
                <a:extLst>
                  <a:ext uri="{FF2B5EF4-FFF2-40B4-BE49-F238E27FC236}">
                    <a16:creationId xmlns:a16="http://schemas.microsoft.com/office/drawing/2014/main" id="{EE292E0A-0226-4D86-B11B-5832B24AED32}"/>
                  </a:ext>
                </a:extLst>
              </p:cNvPr>
              <p:cNvSpPr/>
              <p:nvPr/>
            </p:nvSpPr>
            <p:spPr>
              <a:xfrm>
                <a:off x="1619672" y="292043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51" name="Oval 250">
                <a:extLst>
                  <a:ext uri="{FF2B5EF4-FFF2-40B4-BE49-F238E27FC236}">
                    <a16:creationId xmlns:a16="http://schemas.microsoft.com/office/drawing/2014/main" id="{50204C95-2635-40DD-A4EF-50EE6411DB8C}"/>
                  </a:ext>
                </a:extLst>
              </p:cNvPr>
              <p:cNvSpPr/>
              <p:nvPr/>
            </p:nvSpPr>
            <p:spPr>
              <a:xfrm>
                <a:off x="1619672" y="307283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52" name="Oval 251">
                <a:extLst>
                  <a:ext uri="{FF2B5EF4-FFF2-40B4-BE49-F238E27FC236}">
                    <a16:creationId xmlns:a16="http://schemas.microsoft.com/office/drawing/2014/main" id="{78568F24-30A4-4D5A-92E0-C46005C3038C}"/>
                  </a:ext>
                </a:extLst>
              </p:cNvPr>
              <p:cNvSpPr/>
              <p:nvPr/>
            </p:nvSpPr>
            <p:spPr>
              <a:xfrm>
                <a:off x="1619672" y="322523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53" name="Oval 252">
                <a:extLst>
                  <a:ext uri="{FF2B5EF4-FFF2-40B4-BE49-F238E27FC236}">
                    <a16:creationId xmlns:a16="http://schemas.microsoft.com/office/drawing/2014/main" id="{C8380543-9812-459A-B036-CC1CD4A470BC}"/>
                  </a:ext>
                </a:extLst>
              </p:cNvPr>
              <p:cNvSpPr/>
              <p:nvPr/>
            </p:nvSpPr>
            <p:spPr>
              <a:xfrm>
                <a:off x="1619672" y="3377629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54" name="Oval 253">
                <a:extLst>
                  <a:ext uri="{FF2B5EF4-FFF2-40B4-BE49-F238E27FC236}">
                    <a16:creationId xmlns:a16="http://schemas.microsoft.com/office/drawing/2014/main" id="{0E457D15-2401-4DE1-8846-6B2EDFE435C3}"/>
                  </a:ext>
                </a:extLst>
              </p:cNvPr>
              <p:cNvSpPr/>
              <p:nvPr/>
            </p:nvSpPr>
            <p:spPr>
              <a:xfrm>
                <a:off x="1619672" y="353002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55" name="Oval 254">
                <a:extLst>
                  <a:ext uri="{FF2B5EF4-FFF2-40B4-BE49-F238E27FC236}">
                    <a16:creationId xmlns:a16="http://schemas.microsoft.com/office/drawing/2014/main" id="{B1740F22-8C8C-4891-9D81-2734EFE78A4A}"/>
                  </a:ext>
                </a:extLst>
              </p:cNvPr>
              <p:cNvSpPr/>
              <p:nvPr/>
            </p:nvSpPr>
            <p:spPr>
              <a:xfrm>
                <a:off x="1619672" y="3682427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56" name="Oval 255">
                <a:extLst>
                  <a:ext uri="{FF2B5EF4-FFF2-40B4-BE49-F238E27FC236}">
                    <a16:creationId xmlns:a16="http://schemas.microsoft.com/office/drawing/2014/main" id="{5D8F02AB-7089-4D39-B0A3-7FB8A42C04A6}"/>
                  </a:ext>
                </a:extLst>
              </p:cNvPr>
              <p:cNvSpPr/>
              <p:nvPr/>
            </p:nvSpPr>
            <p:spPr>
              <a:xfrm>
                <a:off x="1619672" y="383482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57" name="Oval 256">
                <a:extLst>
                  <a:ext uri="{FF2B5EF4-FFF2-40B4-BE49-F238E27FC236}">
                    <a16:creationId xmlns:a16="http://schemas.microsoft.com/office/drawing/2014/main" id="{06CABCDE-D911-4DA9-8381-4D0B03283109}"/>
                  </a:ext>
                </a:extLst>
              </p:cNvPr>
              <p:cNvSpPr/>
              <p:nvPr/>
            </p:nvSpPr>
            <p:spPr>
              <a:xfrm>
                <a:off x="1619672" y="3987225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58" name="Oval 257">
                <a:extLst>
                  <a:ext uri="{FF2B5EF4-FFF2-40B4-BE49-F238E27FC236}">
                    <a16:creationId xmlns:a16="http://schemas.microsoft.com/office/drawing/2014/main" id="{5CC4B2FF-FA34-4A8C-B43F-35068C72370B}"/>
                  </a:ext>
                </a:extLst>
              </p:cNvPr>
              <p:cNvSpPr/>
              <p:nvPr/>
            </p:nvSpPr>
            <p:spPr>
              <a:xfrm>
                <a:off x="1619672" y="413962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59" name="Oval 258">
                <a:extLst>
                  <a:ext uri="{FF2B5EF4-FFF2-40B4-BE49-F238E27FC236}">
                    <a16:creationId xmlns:a16="http://schemas.microsoft.com/office/drawing/2014/main" id="{F09A354A-ECB3-438A-BDEE-47DD32947E76}"/>
                  </a:ext>
                </a:extLst>
              </p:cNvPr>
              <p:cNvSpPr/>
              <p:nvPr/>
            </p:nvSpPr>
            <p:spPr>
              <a:xfrm>
                <a:off x="1619672" y="429202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60" name="Oval 259">
                <a:extLst>
                  <a:ext uri="{FF2B5EF4-FFF2-40B4-BE49-F238E27FC236}">
                    <a16:creationId xmlns:a16="http://schemas.microsoft.com/office/drawing/2014/main" id="{00812275-5C6A-4B04-B17C-0479C053B5F8}"/>
                  </a:ext>
                </a:extLst>
              </p:cNvPr>
              <p:cNvSpPr/>
              <p:nvPr/>
            </p:nvSpPr>
            <p:spPr>
              <a:xfrm>
                <a:off x="1619672" y="444442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61" name="Oval 260">
                <a:extLst>
                  <a:ext uri="{FF2B5EF4-FFF2-40B4-BE49-F238E27FC236}">
                    <a16:creationId xmlns:a16="http://schemas.microsoft.com/office/drawing/2014/main" id="{CF344784-3B59-42FF-A78F-8FCE10764535}"/>
                  </a:ext>
                </a:extLst>
              </p:cNvPr>
              <p:cNvSpPr/>
              <p:nvPr/>
            </p:nvSpPr>
            <p:spPr>
              <a:xfrm>
                <a:off x="1619672" y="459682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62" name="Oval 261">
                <a:extLst>
                  <a:ext uri="{FF2B5EF4-FFF2-40B4-BE49-F238E27FC236}">
                    <a16:creationId xmlns:a16="http://schemas.microsoft.com/office/drawing/2014/main" id="{B6862731-591B-4998-8EB7-9ADDE676EB77}"/>
                  </a:ext>
                </a:extLst>
              </p:cNvPr>
              <p:cNvSpPr/>
              <p:nvPr/>
            </p:nvSpPr>
            <p:spPr>
              <a:xfrm>
                <a:off x="1619672" y="474922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63" name="Oval 262">
                <a:extLst>
                  <a:ext uri="{FF2B5EF4-FFF2-40B4-BE49-F238E27FC236}">
                    <a16:creationId xmlns:a16="http://schemas.microsoft.com/office/drawing/2014/main" id="{4BE496F8-C38E-400E-8E53-4727BFF82A33}"/>
                  </a:ext>
                </a:extLst>
              </p:cNvPr>
              <p:cNvSpPr/>
              <p:nvPr/>
            </p:nvSpPr>
            <p:spPr>
              <a:xfrm>
                <a:off x="1619672" y="4901619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64" name="Oval 263">
                <a:extLst>
                  <a:ext uri="{FF2B5EF4-FFF2-40B4-BE49-F238E27FC236}">
                    <a16:creationId xmlns:a16="http://schemas.microsoft.com/office/drawing/2014/main" id="{CA650DA0-420D-4B96-BDAC-1C095007AE03}"/>
                  </a:ext>
                </a:extLst>
              </p:cNvPr>
              <p:cNvSpPr/>
              <p:nvPr/>
            </p:nvSpPr>
            <p:spPr>
              <a:xfrm>
                <a:off x="1619672" y="505401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65" name="Oval 264">
                <a:extLst>
                  <a:ext uri="{FF2B5EF4-FFF2-40B4-BE49-F238E27FC236}">
                    <a16:creationId xmlns:a16="http://schemas.microsoft.com/office/drawing/2014/main" id="{70CD343B-1354-469D-B2C2-F9348F3F625B}"/>
                  </a:ext>
                </a:extLst>
              </p:cNvPr>
              <p:cNvSpPr/>
              <p:nvPr/>
            </p:nvSpPr>
            <p:spPr>
              <a:xfrm>
                <a:off x="1619672" y="5206417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66" name="Oval 265">
                <a:extLst>
                  <a:ext uri="{FF2B5EF4-FFF2-40B4-BE49-F238E27FC236}">
                    <a16:creationId xmlns:a16="http://schemas.microsoft.com/office/drawing/2014/main" id="{66957573-1884-4E41-BF73-FF5E2358B21B}"/>
                  </a:ext>
                </a:extLst>
              </p:cNvPr>
              <p:cNvSpPr/>
              <p:nvPr/>
            </p:nvSpPr>
            <p:spPr>
              <a:xfrm>
                <a:off x="1619672" y="535881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67" name="Oval 266">
                <a:extLst>
                  <a:ext uri="{FF2B5EF4-FFF2-40B4-BE49-F238E27FC236}">
                    <a16:creationId xmlns:a16="http://schemas.microsoft.com/office/drawing/2014/main" id="{F71EF2B1-4E92-420A-B55C-4B76F58405DE}"/>
                  </a:ext>
                </a:extLst>
              </p:cNvPr>
              <p:cNvSpPr/>
              <p:nvPr/>
            </p:nvSpPr>
            <p:spPr>
              <a:xfrm>
                <a:off x="1619672" y="5511215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68" name="Oval 267">
                <a:extLst>
                  <a:ext uri="{FF2B5EF4-FFF2-40B4-BE49-F238E27FC236}">
                    <a16:creationId xmlns:a16="http://schemas.microsoft.com/office/drawing/2014/main" id="{88D0F4E2-129A-4062-B3C1-A1FC6A0BDB72}"/>
                  </a:ext>
                </a:extLst>
              </p:cNvPr>
              <p:cNvSpPr/>
              <p:nvPr/>
            </p:nvSpPr>
            <p:spPr>
              <a:xfrm>
                <a:off x="1475656" y="185540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69" name="Oval 268">
                <a:extLst>
                  <a:ext uri="{FF2B5EF4-FFF2-40B4-BE49-F238E27FC236}">
                    <a16:creationId xmlns:a16="http://schemas.microsoft.com/office/drawing/2014/main" id="{EBF2FEE7-7CB5-413B-80BD-50E7F7B69C8B}"/>
                  </a:ext>
                </a:extLst>
              </p:cNvPr>
              <p:cNvSpPr/>
              <p:nvPr/>
            </p:nvSpPr>
            <p:spPr>
              <a:xfrm>
                <a:off x="1475656" y="200780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70" name="Oval 269">
                <a:extLst>
                  <a:ext uri="{FF2B5EF4-FFF2-40B4-BE49-F238E27FC236}">
                    <a16:creationId xmlns:a16="http://schemas.microsoft.com/office/drawing/2014/main" id="{D99BA07B-6BF3-491C-8CA4-22E631FBEB57}"/>
                  </a:ext>
                </a:extLst>
              </p:cNvPr>
              <p:cNvSpPr/>
              <p:nvPr/>
            </p:nvSpPr>
            <p:spPr>
              <a:xfrm>
                <a:off x="1475656" y="216020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71" name="Oval 270">
                <a:extLst>
                  <a:ext uri="{FF2B5EF4-FFF2-40B4-BE49-F238E27FC236}">
                    <a16:creationId xmlns:a16="http://schemas.microsoft.com/office/drawing/2014/main" id="{BEB76FDC-693C-4FF0-A2C4-B94D84BBA35B}"/>
                  </a:ext>
                </a:extLst>
              </p:cNvPr>
              <p:cNvSpPr/>
              <p:nvPr/>
            </p:nvSpPr>
            <p:spPr>
              <a:xfrm>
                <a:off x="1475656" y="2312599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72" name="Oval 271">
                <a:extLst>
                  <a:ext uri="{FF2B5EF4-FFF2-40B4-BE49-F238E27FC236}">
                    <a16:creationId xmlns:a16="http://schemas.microsoft.com/office/drawing/2014/main" id="{51369C42-D2DF-4EE3-B2F2-E949ABB4E018}"/>
                  </a:ext>
                </a:extLst>
              </p:cNvPr>
              <p:cNvSpPr/>
              <p:nvPr/>
            </p:nvSpPr>
            <p:spPr>
              <a:xfrm>
                <a:off x="1475656" y="246499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73" name="Oval 272">
                <a:extLst>
                  <a:ext uri="{FF2B5EF4-FFF2-40B4-BE49-F238E27FC236}">
                    <a16:creationId xmlns:a16="http://schemas.microsoft.com/office/drawing/2014/main" id="{4C0D801F-E850-4C5D-B02C-96284E176F8B}"/>
                  </a:ext>
                </a:extLst>
              </p:cNvPr>
              <p:cNvSpPr/>
              <p:nvPr/>
            </p:nvSpPr>
            <p:spPr>
              <a:xfrm>
                <a:off x="1475656" y="2617397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74" name="Oval 273">
                <a:extLst>
                  <a:ext uri="{FF2B5EF4-FFF2-40B4-BE49-F238E27FC236}">
                    <a16:creationId xmlns:a16="http://schemas.microsoft.com/office/drawing/2014/main" id="{A7A092F9-EEE0-41F5-8A71-E866B519AC3C}"/>
                  </a:ext>
                </a:extLst>
              </p:cNvPr>
              <p:cNvSpPr/>
              <p:nvPr/>
            </p:nvSpPr>
            <p:spPr>
              <a:xfrm>
                <a:off x="1475656" y="276979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75" name="Oval 274">
                <a:extLst>
                  <a:ext uri="{FF2B5EF4-FFF2-40B4-BE49-F238E27FC236}">
                    <a16:creationId xmlns:a16="http://schemas.microsoft.com/office/drawing/2014/main" id="{F557F637-D1DC-4F04-98DF-2F926079CA4C}"/>
                  </a:ext>
                </a:extLst>
              </p:cNvPr>
              <p:cNvSpPr/>
              <p:nvPr/>
            </p:nvSpPr>
            <p:spPr>
              <a:xfrm>
                <a:off x="1475656" y="2922195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76" name="Oval 275">
                <a:extLst>
                  <a:ext uri="{FF2B5EF4-FFF2-40B4-BE49-F238E27FC236}">
                    <a16:creationId xmlns:a16="http://schemas.microsoft.com/office/drawing/2014/main" id="{C9B59451-DCFB-46B2-90EC-52F6E040BE4E}"/>
                  </a:ext>
                </a:extLst>
              </p:cNvPr>
              <p:cNvSpPr/>
              <p:nvPr/>
            </p:nvSpPr>
            <p:spPr>
              <a:xfrm>
                <a:off x="1475656" y="307459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77" name="Oval 276">
                <a:extLst>
                  <a:ext uri="{FF2B5EF4-FFF2-40B4-BE49-F238E27FC236}">
                    <a16:creationId xmlns:a16="http://schemas.microsoft.com/office/drawing/2014/main" id="{097A76C1-2365-4D3A-86DF-7AA9EC1A8FDF}"/>
                  </a:ext>
                </a:extLst>
              </p:cNvPr>
              <p:cNvSpPr/>
              <p:nvPr/>
            </p:nvSpPr>
            <p:spPr>
              <a:xfrm>
                <a:off x="1475656" y="322699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78" name="Oval 277">
                <a:extLst>
                  <a:ext uri="{FF2B5EF4-FFF2-40B4-BE49-F238E27FC236}">
                    <a16:creationId xmlns:a16="http://schemas.microsoft.com/office/drawing/2014/main" id="{B5D2E546-2CFE-471E-AD76-4F5EAE392623}"/>
                  </a:ext>
                </a:extLst>
              </p:cNvPr>
              <p:cNvSpPr/>
              <p:nvPr/>
            </p:nvSpPr>
            <p:spPr>
              <a:xfrm>
                <a:off x="1475656" y="337939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79" name="Oval 278">
                <a:extLst>
                  <a:ext uri="{FF2B5EF4-FFF2-40B4-BE49-F238E27FC236}">
                    <a16:creationId xmlns:a16="http://schemas.microsoft.com/office/drawing/2014/main" id="{04823729-1056-48DB-BB56-831BE7D61BEB}"/>
                  </a:ext>
                </a:extLst>
              </p:cNvPr>
              <p:cNvSpPr/>
              <p:nvPr/>
            </p:nvSpPr>
            <p:spPr>
              <a:xfrm>
                <a:off x="1475656" y="353179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80" name="Oval 279">
                <a:extLst>
                  <a:ext uri="{FF2B5EF4-FFF2-40B4-BE49-F238E27FC236}">
                    <a16:creationId xmlns:a16="http://schemas.microsoft.com/office/drawing/2014/main" id="{6D4D10AC-C71C-431E-8CDC-59EA8CD09CFF}"/>
                  </a:ext>
                </a:extLst>
              </p:cNvPr>
              <p:cNvSpPr/>
              <p:nvPr/>
            </p:nvSpPr>
            <p:spPr>
              <a:xfrm>
                <a:off x="1475656" y="368419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81" name="Oval 280">
                <a:extLst>
                  <a:ext uri="{FF2B5EF4-FFF2-40B4-BE49-F238E27FC236}">
                    <a16:creationId xmlns:a16="http://schemas.microsoft.com/office/drawing/2014/main" id="{CD30B282-8157-4806-9E14-3400E18B1493}"/>
                  </a:ext>
                </a:extLst>
              </p:cNvPr>
              <p:cNvSpPr/>
              <p:nvPr/>
            </p:nvSpPr>
            <p:spPr>
              <a:xfrm>
                <a:off x="1475656" y="3836589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82" name="Oval 281">
                <a:extLst>
                  <a:ext uri="{FF2B5EF4-FFF2-40B4-BE49-F238E27FC236}">
                    <a16:creationId xmlns:a16="http://schemas.microsoft.com/office/drawing/2014/main" id="{6D5F31DA-E765-48F4-975E-A25D9CD2EB8E}"/>
                  </a:ext>
                </a:extLst>
              </p:cNvPr>
              <p:cNvSpPr/>
              <p:nvPr/>
            </p:nvSpPr>
            <p:spPr>
              <a:xfrm>
                <a:off x="1475656" y="398898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83" name="Oval 282">
                <a:extLst>
                  <a:ext uri="{FF2B5EF4-FFF2-40B4-BE49-F238E27FC236}">
                    <a16:creationId xmlns:a16="http://schemas.microsoft.com/office/drawing/2014/main" id="{41101B68-A1DA-4FD2-AD3B-6502D1C4A681}"/>
                  </a:ext>
                </a:extLst>
              </p:cNvPr>
              <p:cNvSpPr/>
              <p:nvPr/>
            </p:nvSpPr>
            <p:spPr>
              <a:xfrm>
                <a:off x="1475656" y="4141387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84" name="Oval 283">
                <a:extLst>
                  <a:ext uri="{FF2B5EF4-FFF2-40B4-BE49-F238E27FC236}">
                    <a16:creationId xmlns:a16="http://schemas.microsoft.com/office/drawing/2014/main" id="{C34D0419-ED02-48CB-A727-496200EA2096}"/>
                  </a:ext>
                </a:extLst>
              </p:cNvPr>
              <p:cNvSpPr/>
              <p:nvPr/>
            </p:nvSpPr>
            <p:spPr>
              <a:xfrm>
                <a:off x="1475656" y="429378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85" name="Oval 284">
                <a:extLst>
                  <a:ext uri="{FF2B5EF4-FFF2-40B4-BE49-F238E27FC236}">
                    <a16:creationId xmlns:a16="http://schemas.microsoft.com/office/drawing/2014/main" id="{E64AA103-4B40-473B-B37A-FCC5F4DCA7AD}"/>
                  </a:ext>
                </a:extLst>
              </p:cNvPr>
              <p:cNvSpPr/>
              <p:nvPr/>
            </p:nvSpPr>
            <p:spPr>
              <a:xfrm>
                <a:off x="1475656" y="4446185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86" name="Oval 285">
                <a:extLst>
                  <a:ext uri="{FF2B5EF4-FFF2-40B4-BE49-F238E27FC236}">
                    <a16:creationId xmlns:a16="http://schemas.microsoft.com/office/drawing/2014/main" id="{0C5D7DB2-59D8-460C-B98C-0B9CC43E4563}"/>
                  </a:ext>
                </a:extLst>
              </p:cNvPr>
              <p:cNvSpPr/>
              <p:nvPr/>
            </p:nvSpPr>
            <p:spPr>
              <a:xfrm>
                <a:off x="1475656" y="459858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87" name="Oval 286">
                <a:extLst>
                  <a:ext uri="{FF2B5EF4-FFF2-40B4-BE49-F238E27FC236}">
                    <a16:creationId xmlns:a16="http://schemas.microsoft.com/office/drawing/2014/main" id="{5EB34CBA-458F-49A4-A5DD-02042F78F104}"/>
                  </a:ext>
                </a:extLst>
              </p:cNvPr>
              <p:cNvSpPr/>
              <p:nvPr/>
            </p:nvSpPr>
            <p:spPr>
              <a:xfrm>
                <a:off x="1475656" y="475098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88" name="Oval 287">
                <a:extLst>
                  <a:ext uri="{FF2B5EF4-FFF2-40B4-BE49-F238E27FC236}">
                    <a16:creationId xmlns:a16="http://schemas.microsoft.com/office/drawing/2014/main" id="{9578FF2A-C532-4E88-9B23-235DD58A9284}"/>
                  </a:ext>
                </a:extLst>
              </p:cNvPr>
              <p:cNvSpPr/>
              <p:nvPr/>
            </p:nvSpPr>
            <p:spPr>
              <a:xfrm>
                <a:off x="1475656" y="490338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89" name="Oval 288">
                <a:extLst>
                  <a:ext uri="{FF2B5EF4-FFF2-40B4-BE49-F238E27FC236}">
                    <a16:creationId xmlns:a16="http://schemas.microsoft.com/office/drawing/2014/main" id="{4F1097F7-E6B6-40EC-BF2A-384D053EA404}"/>
                  </a:ext>
                </a:extLst>
              </p:cNvPr>
              <p:cNvSpPr/>
              <p:nvPr/>
            </p:nvSpPr>
            <p:spPr>
              <a:xfrm>
                <a:off x="1475656" y="505578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90" name="Oval 289">
                <a:extLst>
                  <a:ext uri="{FF2B5EF4-FFF2-40B4-BE49-F238E27FC236}">
                    <a16:creationId xmlns:a16="http://schemas.microsoft.com/office/drawing/2014/main" id="{C3713990-23C2-49C0-9F37-0A95359119CA}"/>
                  </a:ext>
                </a:extLst>
              </p:cNvPr>
              <p:cNvSpPr/>
              <p:nvPr/>
            </p:nvSpPr>
            <p:spPr>
              <a:xfrm>
                <a:off x="1475656" y="520818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91" name="Oval 290">
                <a:extLst>
                  <a:ext uri="{FF2B5EF4-FFF2-40B4-BE49-F238E27FC236}">
                    <a16:creationId xmlns:a16="http://schemas.microsoft.com/office/drawing/2014/main" id="{77DF3B34-C20D-41A3-9DF2-E00DF2614738}"/>
                  </a:ext>
                </a:extLst>
              </p:cNvPr>
              <p:cNvSpPr/>
              <p:nvPr/>
            </p:nvSpPr>
            <p:spPr>
              <a:xfrm>
                <a:off x="1475656" y="5360579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92" name="Oval 291">
                <a:extLst>
                  <a:ext uri="{FF2B5EF4-FFF2-40B4-BE49-F238E27FC236}">
                    <a16:creationId xmlns:a16="http://schemas.microsoft.com/office/drawing/2014/main" id="{CF95D719-68F2-4042-9960-89F209207707}"/>
                  </a:ext>
                </a:extLst>
              </p:cNvPr>
              <p:cNvSpPr/>
              <p:nvPr/>
            </p:nvSpPr>
            <p:spPr>
              <a:xfrm>
                <a:off x="1475656" y="551297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93" name="Oval 292">
                <a:extLst>
                  <a:ext uri="{FF2B5EF4-FFF2-40B4-BE49-F238E27FC236}">
                    <a16:creationId xmlns:a16="http://schemas.microsoft.com/office/drawing/2014/main" id="{0FC4737A-40DB-4EC2-8DB7-A05EC088DE80}"/>
                  </a:ext>
                </a:extLst>
              </p:cNvPr>
              <p:cNvSpPr/>
              <p:nvPr/>
            </p:nvSpPr>
            <p:spPr>
              <a:xfrm>
                <a:off x="1331640" y="1857165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94" name="Oval 293">
                <a:extLst>
                  <a:ext uri="{FF2B5EF4-FFF2-40B4-BE49-F238E27FC236}">
                    <a16:creationId xmlns:a16="http://schemas.microsoft.com/office/drawing/2014/main" id="{1F352041-217D-4FA9-A5A9-6978A3F95D5E}"/>
                  </a:ext>
                </a:extLst>
              </p:cNvPr>
              <p:cNvSpPr/>
              <p:nvPr/>
            </p:nvSpPr>
            <p:spPr>
              <a:xfrm>
                <a:off x="1331640" y="200956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95" name="Oval 294">
                <a:extLst>
                  <a:ext uri="{FF2B5EF4-FFF2-40B4-BE49-F238E27FC236}">
                    <a16:creationId xmlns:a16="http://schemas.microsoft.com/office/drawing/2014/main" id="{5F13A5BC-6759-4085-94A1-DA7A9C8515AA}"/>
                  </a:ext>
                </a:extLst>
              </p:cNvPr>
              <p:cNvSpPr/>
              <p:nvPr/>
            </p:nvSpPr>
            <p:spPr>
              <a:xfrm>
                <a:off x="1331640" y="216196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96" name="Oval 295">
                <a:extLst>
                  <a:ext uri="{FF2B5EF4-FFF2-40B4-BE49-F238E27FC236}">
                    <a16:creationId xmlns:a16="http://schemas.microsoft.com/office/drawing/2014/main" id="{2D276299-0D4E-44E8-8AE9-D31AAAEFE40A}"/>
                  </a:ext>
                </a:extLst>
              </p:cNvPr>
              <p:cNvSpPr/>
              <p:nvPr/>
            </p:nvSpPr>
            <p:spPr>
              <a:xfrm>
                <a:off x="1331640" y="231436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97" name="Oval 296">
                <a:extLst>
                  <a:ext uri="{FF2B5EF4-FFF2-40B4-BE49-F238E27FC236}">
                    <a16:creationId xmlns:a16="http://schemas.microsoft.com/office/drawing/2014/main" id="{E42E5961-C2BD-4700-B7A9-41FEF5522254}"/>
                  </a:ext>
                </a:extLst>
              </p:cNvPr>
              <p:cNvSpPr/>
              <p:nvPr/>
            </p:nvSpPr>
            <p:spPr>
              <a:xfrm>
                <a:off x="1331640" y="246676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98" name="Oval 297">
                <a:extLst>
                  <a:ext uri="{FF2B5EF4-FFF2-40B4-BE49-F238E27FC236}">
                    <a16:creationId xmlns:a16="http://schemas.microsoft.com/office/drawing/2014/main" id="{CFD6BC96-2248-4353-82A5-169F17BAC73B}"/>
                  </a:ext>
                </a:extLst>
              </p:cNvPr>
              <p:cNvSpPr/>
              <p:nvPr/>
            </p:nvSpPr>
            <p:spPr>
              <a:xfrm>
                <a:off x="1331640" y="261916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99" name="Oval 298">
                <a:extLst>
                  <a:ext uri="{FF2B5EF4-FFF2-40B4-BE49-F238E27FC236}">
                    <a16:creationId xmlns:a16="http://schemas.microsoft.com/office/drawing/2014/main" id="{9D29DE9D-1B26-44E1-9939-12C87DD6BF88}"/>
                  </a:ext>
                </a:extLst>
              </p:cNvPr>
              <p:cNvSpPr/>
              <p:nvPr/>
            </p:nvSpPr>
            <p:spPr>
              <a:xfrm>
                <a:off x="1331640" y="2771559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00" name="Oval 299">
                <a:extLst>
                  <a:ext uri="{FF2B5EF4-FFF2-40B4-BE49-F238E27FC236}">
                    <a16:creationId xmlns:a16="http://schemas.microsoft.com/office/drawing/2014/main" id="{1A5F19A4-1D68-414C-BF5E-438FD0DA4F99}"/>
                  </a:ext>
                </a:extLst>
              </p:cNvPr>
              <p:cNvSpPr/>
              <p:nvPr/>
            </p:nvSpPr>
            <p:spPr>
              <a:xfrm>
                <a:off x="1331640" y="292395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01" name="Oval 300">
                <a:extLst>
                  <a:ext uri="{FF2B5EF4-FFF2-40B4-BE49-F238E27FC236}">
                    <a16:creationId xmlns:a16="http://schemas.microsoft.com/office/drawing/2014/main" id="{937A0BF3-0DD4-41C9-BF4A-FE8A6CB093CA}"/>
                  </a:ext>
                </a:extLst>
              </p:cNvPr>
              <p:cNvSpPr/>
              <p:nvPr/>
            </p:nvSpPr>
            <p:spPr>
              <a:xfrm>
                <a:off x="1331640" y="3076357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02" name="Oval 301">
                <a:extLst>
                  <a:ext uri="{FF2B5EF4-FFF2-40B4-BE49-F238E27FC236}">
                    <a16:creationId xmlns:a16="http://schemas.microsoft.com/office/drawing/2014/main" id="{007A3259-5C65-47EE-A1AF-4B7EE07DD767}"/>
                  </a:ext>
                </a:extLst>
              </p:cNvPr>
              <p:cNvSpPr/>
              <p:nvPr/>
            </p:nvSpPr>
            <p:spPr>
              <a:xfrm>
                <a:off x="1331640" y="322875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03" name="Oval 302">
                <a:extLst>
                  <a:ext uri="{FF2B5EF4-FFF2-40B4-BE49-F238E27FC236}">
                    <a16:creationId xmlns:a16="http://schemas.microsoft.com/office/drawing/2014/main" id="{6DEAFE62-D309-49D5-958D-190668CD517D}"/>
                  </a:ext>
                </a:extLst>
              </p:cNvPr>
              <p:cNvSpPr/>
              <p:nvPr/>
            </p:nvSpPr>
            <p:spPr>
              <a:xfrm>
                <a:off x="1331640" y="3381155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04" name="Oval 303">
                <a:extLst>
                  <a:ext uri="{FF2B5EF4-FFF2-40B4-BE49-F238E27FC236}">
                    <a16:creationId xmlns:a16="http://schemas.microsoft.com/office/drawing/2014/main" id="{DD3862AF-5F16-495B-A4F9-2093FE23F928}"/>
                  </a:ext>
                </a:extLst>
              </p:cNvPr>
              <p:cNvSpPr/>
              <p:nvPr/>
            </p:nvSpPr>
            <p:spPr>
              <a:xfrm>
                <a:off x="1331640" y="353355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05" name="Oval 304">
                <a:extLst>
                  <a:ext uri="{FF2B5EF4-FFF2-40B4-BE49-F238E27FC236}">
                    <a16:creationId xmlns:a16="http://schemas.microsoft.com/office/drawing/2014/main" id="{46364156-2432-4B5B-8456-6ED23FCBCED9}"/>
                  </a:ext>
                </a:extLst>
              </p:cNvPr>
              <p:cNvSpPr/>
              <p:nvPr/>
            </p:nvSpPr>
            <p:spPr>
              <a:xfrm>
                <a:off x="1331640" y="368595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06" name="Oval 305">
                <a:extLst>
                  <a:ext uri="{FF2B5EF4-FFF2-40B4-BE49-F238E27FC236}">
                    <a16:creationId xmlns:a16="http://schemas.microsoft.com/office/drawing/2014/main" id="{80F08EAC-F2DE-4464-9040-4FE9C156CA8A}"/>
                  </a:ext>
                </a:extLst>
              </p:cNvPr>
              <p:cNvSpPr/>
              <p:nvPr/>
            </p:nvSpPr>
            <p:spPr>
              <a:xfrm>
                <a:off x="1331640" y="383835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07" name="Oval 306">
                <a:extLst>
                  <a:ext uri="{FF2B5EF4-FFF2-40B4-BE49-F238E27FC236}">
                    <a16:creationId xmlns:a16="http://schemas.microsoft.com/office/drawing/2014/main" id="{D8EABA7C-9731-4284-9BB9-2E4EC78329D9}"/>
                  </a:ext>
                </a:extLst>
              </p:cNvPr>
              <p:cNvSpPr/>
              <p:nvPr/>
            </p:nvSpPr>
            <p:spPr>
              <a:xfrm>
                <a:off x="1331640" y="399075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08" name="Oval 307">
                <a:extLst>
                  <a:ext uri="{FF2B5EF4-FFF2-40B4-BE49-F238E27FC236}">
                    <a16:creationId xmlns:a16="http://schemas.microsoft.com/office/drawing/2014/main" id="{E30D66CC-CC07-4F04-8B05-7A9490207601}"/>
                  </a:ext>
                </a:extLst>
              </p:cNvPr>
              <p:cNvSpPr/>
              <p:nvPr/>
            </p:nvSpPr>
            <p:spPr>
              <a:xfrm>
                <a:off x="1331640" y="414315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09" name="Oval 308">
                <a:extLst>
                  <a:ext uri="{FF2B5EF4-FFF2-40B4-BE49-F238E27FC236}">
                    <a16:creationId xmlns:a16="http://schemas.microsoft.com/office/drawing/2014/main" id="{5B8162E6-EE32-4B7A-81E0-EB09E823EBCE}"/>
                  </a:ext>
                </a:extLst>
              </p:cNvPr>
              <p:cNvSpPr/>
              <p:nvPr/>
            </p:nvSpPr>
            <p:spPr>
              <a:xfrm>
                <a:off x="1331640" y="4295549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10" name="Oval 309">
                <a:extLst>
                  <a:ext uri="{FF2B5EF4-FFF2-40B4-BE49-F238E27FC236}">
                    <a16:creationId xmlns:a16="http://schemas.microsoft.com/office/drawing/2014/main" id="{F2373916-0256-48B0-B137-7631CC7330AF}"/>
                  </a:ext>
                </a:extLst>
              </p:cNvPr>
              <p:cNvSpPr/>
              <p:nvPr/>
            </p:nvSpPr>
            <p:spPr>
              <a:xfrm>
                <a:off x="1331640" y="444794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11" name="Oval 310">
                <a:extLst>
                  <a:ext uri="{FF2B5EF4-FFF2-40B4-BE49-F238E27FC236}">
                    <a16:creationId xmlns:a16="http://schemas.microsoft.com/office/drawing/2014/main" id="{F987999E-3FE8-4CD7-94D3-08E6B4A03F1B}"/>
                  </a:ext>
                </a:extLst>
              </p:cNvPr>
              <p:cNvSpPr/>
              <p:nvPr/>
            </p:nvSpPr>
            <p:spPr>
              <a:xfrm>
                <a:off x="1331640" y="4600347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12" name="Oval 311">
                <a:extLst>
                  <a:ext uri="{FF2B5EF4-FFF2-40B4-BE49-F238E27FC236}">
                    <a16:creationId xmlns:a16="http://schemas.microsoft.com/office/drawing/2014/main" id="{89BA7510-8220-4DA0-ABB9-3EAFA57E9299}"/>
                  </a:ext>
                </a:extLst>
              </p:cNvPr>
              <p:cNvSpPr/>
              <p:nvPr/>
            </p:nvSpPr>
            <p:spPr>
              <a:xfrm>
                <a:off x="1331640" y="475274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13" name="Oval 312">
                <a:extLst>
                  <a:ext uri="{FF2B5EF4-FFF2-40B4-BE49-F238E27FC236}">
                    <a16:creationId xmlns:a16="http://schemas.microsoft.com/office/drawing/2014/main" id="{731608C8-594C-4471-AB75-9879F3B85D89}"/>
                  </a:ext>
                </a:extLst>
              </p:cNvPr>
              <p:cNvSpPr/>
              <p:nvPr/>
            </p:nvSpPr>
            <p:spPr>
              <a:xfrm>
                <a:off x="1331640" y="4905145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14" name="Oval 313">
                <a:extLst>
                  <a:ext uri="{FF2B5EF4-FFF2-40B4-BE49-F238E27FC236}">
                    <a16:creationId xmlns:a16="http://schemas.microsoft.com/office/drawing/2014/main" id="{B2E81472-05FD-47C3-8D05-315A558B6E8B}"/>
                  </a:ext>
                </a:extLst>
              </p:cNvPr>
              <p:cNvSpPr/>
              <p:nvPr/>
            </p:nvSpPr>
            <p:spPr>
              <a:xfrm>
                <a:off x="1331640" y="505754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15" name="Oval 314">
                <a:extLst>
                  <a:ext uri="{FF2B5EF4-FFF2-40B4-BE49-F238E27FC236}">
                    <a16:creationId xmlns:a16="http://schemas.microsoft.com/office/drawing/2014/main" id="{477F52D8-80C0-4F21-809F-0DFA2658FD7B}"/>
                  </a:ext>
                </a:extLst>
              </p:cNvPr>
              <p:cNvSpPr/>
              <p:nvPr/>
            </p:nvSpPr>
            <p:spPr>
              <a:xfrm>
                <a:off x="1331640" y="520994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16" name="Oval 315">
                <a:extLst>
                  <a:ext uri="{FF2B5EF4-FFF2-40B4-BE49-F238E27FC236}">
                    <a16:creationId xmlns:a16="http://schemas.microsoft.com/office/drawing/2014/main" id="{F7F7A50C-3C04-4B25-BBBE-B4FC645E8A01}"/>
                  </a:ext>
                </a:extLst>
              </p:cNvPr>
              <p:cNvSpPr/>
              <p:nvPr/>
            </p:nvSpPr>
            <p:spPr>
              <a:xfrm>
                <a:off x="1331640" y="536234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17" name="Oval 316">
                <a:extLst>
                  <a:ext uri="{FF2B5EF4-FFF2-40B4-BE49-F238E27FC236}">
                    <a16:creationId xmlns:a16="http://schemas.microsoft.com/office/drawing/2014/main" id="{45952F29-04A1-4487-B0EE-D1259F3EAF4B}"/>
                  </a:ext>
                </a:extLst>
              </p:cNvPr>
              <p:cNvSpPr/>
              <p:nvPr/>
            </p:nvSpPr>
            <p:spPr>
              <a:xfrm>
                <a:off x="1331640" y="551474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18" name="Oval 317">
                <a:extLst>
                  <a:ext uri="{FF2B5EF4-FFF2-40B4-BE49-F238E27FC236}">
                    <a16:creationId xmlns:a16="http://schemas.microsoft.com/office/drawing/2014/main" id="{27F7DF53-B82C-43FA-8829-1A14E2F2561C}"/>
                  </a:ext>
                </a:extLst>
              </p:cNvPr>
              <p:cNvSpPr/>
              <p:nvPr/>
            </p:nvSpPr>
            <p:spPr>
              <a:xfrm>
                <a:off x="1187624" y="185892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19" name="Oval 318">
                <a:extLst>
                  <a:ext uri="{FF2B5EF4-FFF2-40B4-BE49-F238E27FC236}">
                    <a16:creationId xmlns:a16="http://schemas.microsoft.com/office/drawing/2014/main" id="{68BACC5C-8A76-480B-9DA2-16BE9B60F060}"/>
                  </a:ext>
                </a:extLst>
              </p:cNvPr>
              <p:cNvSpPr/>
              <p:nvPr/>
            </p:nvSpPr>
            <p:spPr>
              <a:xfrm>
                <a:off x="1187624" y="2011327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20" name="Oval 319">
                <a:extLst>
                  <a:ext uri="{FF2B5EF4-FFF2-40B4-BE49-F238E27FC236}">
                    <a16:creationId xmlns:a16="http://schemas.microsoft.com/office/drawing/2014/main" id="{D4B9BFCB-F695-43F8-8E33-0D01836C2061}"/>
                  </a:ext>
                </a:extLst>
              </p:cNvPr>
              <p:cNvSpPr/>
              <p:nvPr/>
            </p:nvSpPr>
            <p:spPr>
              <a:xfrm>
                <a:off x="1187624" y="216372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21" name="Oval 320">
                <a:extLst>
                  <a:ext uri="{FF2B5EF4-FFF2-40B4-BE49-F238E27FC236}">
                    <a16:creationId xmlns:a16="http://schemas.microsoft.com/office/drawing/2014/main" id="{EE4DCD03-CFA8-4A6C-82DA-123CD0CB337F}"/>
                  </a:ext>
                </a:extLst>
              </p:cNvPr>
              <p:cNvSpPr/>
              <p:nvPr/>
            </p:nvSpPr>
            <p:spPr>
              <a:xfrm>
                <a:off x="1187624" y="2316125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22" name="Oval 321">
                <a:extLst>
                  <a:ext uri="{FF2B5EF4-FFF2-40B4-BE49-F238E27FC236}">
                    <a16:creationId xmlns:a16="http://schemas.microsoft.com/office/drawing/2014/main" id="{AC15F879-2642-4186-8D55-68D1FE984659}"/>
                  </a:ext>
                </a:extLst>
              </p:cNvPr>
              <p:cNvSpPr/>
              <p:nvPr/>
            </p:nvSpPr>
            <p:spPr>
              <a:xfrm>
                <a:off x="1187624" y="246852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23" name="Oval 322">
                <a:extLst>
                  <a:ext uri="{FF2B5EF4-FFF2-40B4-BE49-F238E27FC236}">
                    <a16:creationId xmlns:a16="http://schemas.microsoft.com/office/drawing/2014/main" id="{A94410F0-8535-4752-8BF4-178EB1D5EF16}"/>
                  </a:ext>
                </a:extLst>
              </p:cNvPr>
              <p:cNvSpPr/>
              <p:nvPr/>
            </p:nvSpPr>
            <p:spPr>
              <a:xfrm>
                <a:off x="1187624" y="262092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24" name="Oval 323">
                <a:extLst>
                  <a:ext uri="{FF2B5EF4-FFF2-40B4-BE49-F238E27FC236}">
                    <a16:creationId xmlns:a16="http://schemas.microsoft.com/office/drawing/2014/main" id="{332134F1-9138-4D6A-9D81-A773AEB0F2BF}"/>
                  </a:ext>
                </a:extLst>
              </p:cNvPr>
              <p:cNvSpPr/>
              <p:nvPr/>
            </p:nvSpPr>
            <p:spPr>
              <a:xfrm>
                <a:off x="1187624" y="277332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25" name="Oval 324">
                <a:extLst>
                  <a:ext uri="{FF2B5EF4-FFF2-40B4-BE49-F238E27FC236}">
                    <a16:creationId xmlns:a16="http://schemas.microsoft.com/office/drawing/2014/main" id="{738F7EE0-D821-4DE4-A285-1E9ED5A2FC4E}"/>
                  </a:ext>
                </a:extLst>
              </p:cNvPr>
              <p:cNvSpPr/>
              <p:nvPr/>
            </p:nvSpPr>
            <p:spPr>
              <a:xfrm>
                <a:off x="1187624" y="292572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26" name="Oval 325">
                <a:extLst>
                  <a:ext uri="{FF2B5EF4-FFF2-40B4-BE49-F238E27FC236}">
                    <a16:creationId xmlns:a16="http://schemas.microsoft.com/office/drawing/2014/main" id="{DAD232B5-B6D0-45C9-BF73-90446B5D1A97}"/>
                  </a:ext>
                </a:extLst>
              </p:cNvPr>
              <p:cNvSpPr/>
              <p:nvPr/>
            </p:nvSpPr>
            <p:spPr>
              <a:xfrm>
                <a:off x="1187624" y="307812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27" name="Oval 326">
                <a:extLst>
                  <a:ext uri="{FF2B5EF4-FFF2-40B4-BE49-F238E27FC236}">
                    <a16:creationId xmlns:a16="http://schemas.microsoft.com/office/drawing/2014/main" id="{DC1DD9BE-4772-44C6-9788-27D95E6032B3}"/>
                  </a:ext>
                </a:extLst>
              </p:cNvPr>
              <p:cNvSpPr/>
              <p:nvPr/>
            </p:nvSpPr>
            <p:spPr>
              <a:xfrm>
                <a:off x="1187624" y="3230519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28" name="Oval 327">
                <a:extLst>
                  <a:ext uri="{FF2B5EF4-FFF2-40B4-BE49-F238E27FC236}">
                    <a16:creationId xmlns:a16="http://schemas.microsoft.com/office/drawing/2014/main" id="{0F49C38C-9B5D-4CD9-A9C4-EEF4934EF012}"/>
                  </a:ext>
                </a:extLst>
              </p:cNvPr>
              <p:cNvSpPr/>
              <p:nvPr/>
            </p:nvSpPr>
            <p:spPr>
              <a:xfrm>
                <a:off x="1187624" y="338291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29" name="Oval 328">
                <a:extLst>
                  <a:ext uri="{FF2B5EF4-FFF2-40B4-BE49-F238E27FC236}">
                    <a16:creationId xmlns:a16="http://schemas.microsoft.com/office/drawing/2014/main" id="{2A524E46-204D-40C4-ADFF-ED5BCF73238B}"/>
                  </a:ext>
                </a:extLst>
              </p:cNvPr>
              <p:cNvSpPr/>
              <p:nvPr/>
            </p:nvSpPr>
            <p:spPr>
              <a:xfrm>
                <a:off x="1187624" y="3535317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30" name="Oval 329">
                <a:extLst>
                  <a:ext uri="{FF2B5EF4-FFF2-40B4-BE49-F238E27FC236}">
                    <a16:creationId xmlns:a16="http://schemas.microsoft.com/office/drawing/2014/main" id="{119671F6-8D02-4F7C-8EE2-FA91D37645A6}"/>
                  </a:ext>
                </a:extLst>
              </p:cNvPr>
              <p:cNvSpPr/>
              <p:nvPr/>
            </p:nvSpPr>
            <p:spPr>
              <a:xfrm>
                <a:off x="1187624" y="368771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31" name="Oval 330">
                <a:extLst>
                  <a:ext uri="{FF2B5EF4-FFF2-40B4-BE49-F238E27FC236}">
                    <a16:creationId xmlns:a16="http://schemas.microsoft.com/office/drawing/2014/main" id="{22E3BAB5-C111-4CF5-A491-D2E771ADA834}"/>
                  </a:ext>
                </a:extLst>
              </p:cNvPr>
              <p:cNvSpPr/>
              <p:nvPr/>
            </p:nvSpPr>
            <p:spPr>
              <a:xfrm>
                <a:off x="1187624" y="3840115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32" name="Oval 331">
                <a:extLst>
                  <a:ext uri="{FF2B5EF4-FFF2-40B4-BE49-F238E27FC236}">
                    <a16:creationId xmlns:a16="http://schemas.microsoft.com/office/drawing/2014/main" id="{B9C6E144-E1AB-4D44-9955-118DC443F54C}"/>
                  </a:ext>
                </a:extLst>
              </p:cNvPr>
              <p:cNvSpPr/>
              <p:nvPr/>
            </p:nvSpPr>
            <p:spPr>
              <a:xfrm>
                <a:off x="1187624" y="399251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33" name="Oval 332">
                <a:extLst>
                  <a:ext uri="{FF2B5EF4-FFF2-40B4-BE49-F238E27FC236}">
                    <a16:creationId xmlns:a16="http://schemas.microsoft.com/office/drawing/2014/main" id="{6E5631D3-8FCB-428E-9A84-F60E94AA9C4D}"/>
                  </a:ext>
                </a:extLst>
              </p:cNvPr>
              <p:cNvSpPr/>
              <p:nvPr/>
            </p:nvSpPr>
            <p:spPr>
              <a:xfrm>
                <a:off x="1187624" y="414491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34" name="Oval 333">
                <a:extLst>
                  <a:ext uri="{FF2B5EF4-FFF2-40B4-BE49-F238E27FC236}">
                    <a16:creationId xmlns:a16="http://schemas.microsoft.com/office/drawing/2014/main" id="{884DA438-C1E3-4F71-98EF-D1AE696DB049}"/>
                  </a:ext>
                </a:extLst>
              </p:cNvPr>
              <p:cNvSpPr/>
              <p:nvPr/>
            </p:nvSpPr>
            <p:spPr>
              <a:xfrm>
                <a:off x="1187624" y="429731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35" name="Oval 334">
                <a:extLst>
                  <a:ext uri="{FF2B5EF4-FFF2-40B4-BE49-F238E27FC236}">
                    <a16:creationId xmlns:a16="http://schemas.microsoft.com/office/drawing/2014/main" id="{81DC384D-0F4D-4E9A-9500-F665DB89FEDE}"/>
                  </a:ext>
                </a:extLst>
              </p:cNvPr>
              <p:cNvSpPr/>
              <p:nvPr/>
            </p:nvSpPr>
            <p:spPr>
              <a:xfrm>
                <a:off x="1187624" y="444971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36" name="Oval 335">
                <a:extLst>
                  <a:ext uri="{FF2B5EF4-FFF2-40B4-BE49-F238E27FC236}">
                    <a16:creationId xmlns:a16="http://schemas.microsoft.com/office/drawing/2014/main" id="{FBDCDB85-0C50-4B03-8977-FDFAECEEC552}"/>
                  </a:ext>
                </a:extLst>
              </p:cNvPr>
              <p:cNvSpPr/>
              <p:nvPr/>
            </p:nvSpPr>
            <p:spPr>
              <a:xfrm>
                <a:off x="1187624" y="460211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37" name="Oval 336">
                <a:extLst>
                  <a:ext uri="{FF2B5EF4-FFF2-40B4-BE49-F238E27FC236}">
                    <a16:creationId xmlns:a16="http://schemas.microsoft.com/office/drawing/2014/main" id="{957BC149-C174-4858-8196-4803CBE28697}"/>
                  </a:ext>
                </a:extLst>
              </p:cNvPr>
              <p:cNvSpPr/>
              <p:nvPr/>
            </p:nvSpPr>
            <p:spPr>
              <a:xfrm>
                <a:off x="1187624" y="4754509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38" name="Oval 337">
                <a:extLst>
                  <a:ext uri="{FF2B5EF4-FFF2-40B4-BE49-F238E27FC236}">
                    <a16:creationId xmlns:a16="http://schemas.microsoft.com/office/drawing/2014/main" id="{844B7BFA-A60B-4641-85CC-7986734A868A}"/>
                  </a:ext>
                </a:extLst>
              </p:cNvPr>
              <p:cNvSpPr/>
              <p:nvPr/>
            </p:nvSpPr>
            <p:spPr>
              <a:xfrm>
                <a:off x="1187624" y="490690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39" name="Oval 338">
                <a:extLst>
                  <a:ext uri="{FF2B5EF4-FFF2-40B4-BE49-F238E27FC236}">
                    <a16:creationId xmlns:a16="http://schemas.microsoft.com/office/drawing/2014/main" id="{15A73010-31BE-4BA8-89B0-EF87EDE60738}"/>
                  </a:ext>
                </a:extLst>
              </p:cNvPr>
              <p:cNvSpPr/>
              <p:nvPr/>
            </p:nvSpPr>
            <p:spPr>
              <a:xfrm>
                <a:off x="1187624" y="5059307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40" name="Oval 339">
                <a:extLst>
                  <a:ext uri="{FF2B5EF4-FFF2-40B4-BE49-F238E27FC236}">
                    <a16:creationId xmlns:a16="http://schemas.microsoft.com/office/drawing/2014/main" id="{19943533-2345-4C41-BB8E-FBB9DA663FA9}"/>
                  </a:ext>
                </a:extLst>
              </p:cNvPr>
              <p:cNvSpPr/>
              <p:nvPr/>
            </p:nvSpPr>
            <p:spPr>
              <a:xfrm>
                <a:off x="1187624" y="521170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41" name="Oval 340">
                <a:extLst>
                  <a:ext uri="{FF2B5EF4-FFF2-40B4-BE49-F238E27FC236}">
                    <a16:creationId xmlns:a16="http://schemas.microsoft.com/office/drawing/2014/main" id="{0331F9D8-510D-43FF-9858-D54D6DCF395D}"/>
                  </a:ext>
                </a:extLst>
              </p:cNvPr>
              <p:cNvSpPr/>
              <p:nvPr/>
            </p:nvSpPr>
            <p:spPr>
              <a:xfrm>
                <a:off x="1187624" y="5364105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42" name="Oval 341">
                <a:extLst>
                  <a:ext uri="{FF2B5EF4-FFF2-40B4-BE49-F238E27FC236}">
                    <a16:creationId xmlns:a16="http://schemas.microsoft.com/office/drawing/2014/main" id="{2B888242-94A0-4948-BF93-F8DED4E2BC21}"/>
                  </a:ext>
                </a:extLst>
              </p:cNvPr>
              <p:cNvSpPr/>
              <p:nvPr/>
            </p:nvSpPr>
            <p:spPr>
              <a:xfrm>
                <a:off x="1187624" y="551650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43" name="Oval 342">
                <a:extLst>
                  <a:ext uri="{FF2B5EF4-FFF2-40B4-BE49-F238E27FC236}">
                    <a16:creationId xmlns:a16="http://schemas.microsoft.com/office/drawing/2014/main" id="{0D87B2B5-056B-4228-8068-A1F107FEB883}"/>
                  </a:ext>
                </a:extLst>
              </p:cNvPr>
              <p:cNvSpPr/>
              <p:nvPr/>
            </p:nvSpPr>
            <p:spPr>
              <a:xfrm>
                <a:off x="1043608" y="186069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44" name="Oval 343">
                <a:extLst>
                  <a:ext uri="{FF2B5EF4-FFF2-40B4-BE49-F238E27FC236}">
                    <a16:creationId xmlns:a16="http://schemas.microsoft.com/office/drawing/2014/main" id="{87149D39-EF2D-4238-BEC1-105B6095A7DF}"/>
                  </a:ext>
                </a:extLst>
              </p:cNvPr>
              <p:cNvSpPr/>
              <p:nvPr/>
            </p:nvSpPr>
            <p:spPr>
              <a:xfrm>
                <a:off x="1043608" y="201309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45" name="Oval 344">
                <a:extLst>
                  <a:ext uri="{FF2B5EF4-FFF2-40B4-BE49-F238E27FC236}">
                    <a16:creationId xmlns:a16="http://schemas.microsoft.com/office/drawing/2014/main" id="{8AEFEEB8-021F-4173-A51C-BCB93419E9B1}"/>
                  </a:ext>
                </a:extLst>
              </p:cNvPr>
              <p:cNvSpPr/>
              <p:nvPr/>
            </p:nvSpPr>
            <p:spPr>
              <a:xfrm>
                <a:off x="1043608" y="2165489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46" name="Oval 345">
                <a:extLst>
                  <a:ext uri="{FF2B5EF4-FFF2-40B4-BE49-F238E27FC236}">
                    <a16:creationId xmlns:a16="http://schemas.microsoft.com/office/drawing/2014/main" id="{CD3FDF42-8E1F-4844-BAB3-00AE3715F29A}"/>
                  </a:ext>
                </a:extLst>
              </p:cNvPr>
              <p:cNvSpPr/>
              <p:nvPr/>
            </p:nvSpPr>
            <p:spPr>
              <a:xfrm>
                <a:off x="1043608" y="231788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47" name="Oval 346">
                <a:extLst>
                  <a:ext uri="{FF2B5EF4-FFF2-40B4-BE49-F238E27FC236}">
                    <a16:creationId xmlns:a16="http://schemas.microsoft.com/office/drawing/2014/main" id="{9C287790-53DD-4880-9C4C-F4DA033292FE}"/>
                  </a:ext>
                </a:extLst>
              </p:cNvPr>
              <p:cNvSpPr/>
              <p:nvPr/>
            </p:nvSpPr>
            <p:spPr>
              <a:xfrm>
                <a:off x="1043608" y="2470287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48" name="Oval 347">
                <a:extLst>
                  <a:ext uri="{FF2B5EF4-FFF2-40B4-BE49-F238E27FC236}">
                    <a16:creationId xmlns:a16="http://schemas.microsoft.com/office/drawing/2014/main" id="{6AC51BC9-A220-42B4-84B1-73C3AFDC76AC}"/>
                  </a:ext>
                </a:extLst>
              </p:cNvPr>
              <p:cNvSpPr/>
              <p:nvPr/>
            </p:nvSpPr>
            <p:spPr>
              <a:xfrm>
                <a:off x="1043608" y="262268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49" name="Oval 348">
                <a:extLst>
                  <a:ext uri="{FF2B5EF4-FFF2-40B4-BE49-F238E27FC236}">
                    <a16:creationId xmlns:a16="http://schemas.microsoft.com/office/drawing/2014/main" id="{157C8027-AF4C-41BD-AF07-E5C3BBCA9429}"/>
                  </a:ext>
                </a:extLst>
              </p:cNvPr>
              <p:cNvSpPr/>
              <p:nvPr/>
            </p:nvSpPr>
            <p:spPr>
              <a:xfrm>
                <a:off x="1043608" y="2775085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50" name="Oval 349">
                <a:extLst>
                  <a:ext uri="{FF2B5EF4-FFF2-40B4-BE49-F238E27FC236}">
                    <a16:creationId xmlns:a16="http://schemas.microsoft.com/office/drawing/2014/main" id="{94CA0D02-021D-4DB5-A53D-192C31B563EB}"/>
                  </a:ext>
                </a:extLst>
              </p:cNvPr>
              <p:cNvSpPr/>
              <p:nvPr/>
            </p:nvSpPr>
            <p:spPr>
              <a:xfrm>
                <a:off x="1043608" y="292748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51" name="Oval 350">
                <a:extLst>
                  <a:ext uri="{FF2B5EF4-FFF2-40B4-BE49-F238E27FC236}">
                    <a16:creationId xmlns:a16="http://schemas.microsoft.com/office/drawing/2014/main" id="{00313565-26E8-4978-8518-F255B4CA0275}"/>
                  </a:ext>
                </a:extLst>
              </p:cNvPr>
              <p:cNvSpPr/>
              <p:nvPr/>
            </p:nvSpPr>
            <p:spPr>
              <a:xfrm>
                <a:off x="1043608" y="307988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52" name="Oval 351">
                <a:extLst>
                  <a:ext uri="{FF2B5EF4-FFF2-40B4-BE49-F238E27FC236}">
                    <a16:creationId xmlns:a16="http://schemas.microsoft.com/office/drawing/2014/main" id="{4780DB21-710A-4947-8053-4CFF45514506}"/>
                  </a:ext>
                </a:extLst>
              </p:cNvPr>
              <p:cNvSpPr/>
              <p:nvPr/>
            </p:nvSpPr>
            <p:spPr>
              <a:xfrm>
                <a:off x="1043608" y="323228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53" name="Oval 352">
                <a:extLst>
                  <a:ext uri="{FF2B5EF4-FFF2-40B4-BE49-F238E27FC236}">
                    <a16:creationId xmlns:a16="http://schemas.microsoft.com/office/drawing/2014/main" id="{47A67CC6-5114-40AF-B256-23F8185B8597}"/>
                  </a:ext>
                </a:extLst>
              </p:cNvPr>
              <p:cNvSpPr/>
              <p:nvPr/>
            </p:nvSpPr>
            <p:spPr>
              <a:xfrm>
                <a:off x="1043608" y="338468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54" name="Oval 353">
                <a:extLst>
                  <a:ext uri="{FF2B5EF4-FFF2-40B4-BE49-F238E27FC236}">
                    <a16:creationId xmlns:a16="http://schemas.microsoft.com/office/drawing/2014/main" id="{4EFF5017-CF99-4C74-A36C-1DB53C53E70B}"/>
                  </a:ext>
                </a:extLst>
              </p:cNvPr>
              <p:cNvSpPr/>
              <p:nvPr/>
            </p:nvSpPr>
            <p:spPr>
              <a:xfrm>
                <a:off x="1043608" y="353708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55" name="Oval 354">
                <a:extLst>
                  <a:ext uri="{FF2B5EF4-FFF2-40B4-BE49-F238E27FC236}">
                    <a16:creationId xmlns:a16="http://schemas.microsoft.com/office/drawing/2014/main" id="{ACD19B3E-D76F-4E4B-AA0F-C28E2937BBE4}"/>
                  </a:ext>
                </a:extLst>
              </p:cNvPr>
              <p:cNvSpPr/>
              <p:nvPr/>
            </p:nvSpPr>
            <p:spPr>
              <a:xfrm>
                <a:off x="1043608" y="3689479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56" name="Oval 355">
                <a:extLst>
                  <a:ext uri="{FF2B5EF4-FFF2-40B4-BE49-F238E27FC236}">
                    <a16:creationId xmlns:a16="http://schemas.microsoft.com/office/drawing/2014/main" id="{85662087-4007-4EE8-995E-1ED793817219}"/>
                  </a:ext>
                </a:extLst>
              </p:cNvPr>
              <p:cNvSpPr/>
              <p:nvPr/>
            </p:nvSpPr>
            <p:spPr>
              <a:xfrm>
                <a:off x="1043608" y="384187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57" name="Oval 356">
                <a:extLst>
                  <a:ext uri="{FF2B5EF4-FFF2-40B4-BE49-F238E27FC236}">
                    <a16:creationId xmlns:a16="http://schemas.microsoft.com/office/drawing/2014/main" id="{FCBF750E-538B-4A47-9D85-2E94A15946F6}"/>
                  </a:ext>
                </a:extLst>
              </p:cNvPr>
              <p:cNvSpPr/>
              <p:nvPr/>
            </p:nvSpPr>
            <p:spPr>
              <a:xfrm>
                <a:off x="1043608" y="3994277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58" name="Oval 357">
                <a:extLst>
                  <a:ext uri="{FF2B5EF4-FFF2-40B4-BE49-F238E27FC236}">
                    <a16:creationId xmlns:a16="http://schemas.microsoft.com/office/drawing/2014/main" id="{1ED29286-27BD-48D1-87FD-FB877FAB4968}"/>
                  </a:ext>
                </a:extLst>
              </p:cNvPr>
              <p:cNvSpPr/>
              <p:nvPr/>
            </p:nvSpPr>
            <p:spPr>
              <a:xfrm>
                <a:off x="1043608" y="414667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59" name="Oval 358">
                <a:extLst>
                  <a:ext uri="{FF2B5EF4-FFF2-40B4-BE49-F238E27FC236}">
                    <a16:creationId xmlns:a16="http://schemas.microsoft.com/office/drawing/2014/main" id="{A207250D-57A9-42E2-8FDB-EB918A6E60F9}"/>
                  </a:ext>
                </a:extLst>
              </p:cNvPr>
              <p:cNvSpPr/>
              <p:nvPr/>
            </p:nvSpPr>
            <p:spPr>
              <a:xfrm>
                <a:off x="1043608" y="4299075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60" name="Oval 359">
                <a:extLst>
                  <a:ext uri="{FF2B5EF4-FFF2-40B4-BE49-F238E27FC236}">
                    <a16:creationId xmlns:a16="http://schemas.microsoft.com/office/drawing/2014/main" id="{3FECEC51-7123-4441-B2F5-082697E3E1E6}"/>
                  </a:ext>
                </a:extLst>
              </p:cNvPr>
              <p:cNvSpPr/>
              <p:nvPr/>
            </p:nvSpPr>
            <p:spPr>
              <a:xfrm>
                <a:off x="1043608" y="445147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61" name="Oval 360">
                <a:extLst>
                  <a:ext uri="{FF2B5EF4-FFF2-40B4-BE49-F238E27FC236}">
                    <a16:creationId xmlns:a16="http://schemas.microsoft.com/office/drawing/2014/main" id="{652446AD-2B23-4106-AB0A-771C17C35BD7}"/>
                  </a:ext>
                </a:extLst>
              </p:cNvPr>
              <p:cNvSpPr/>
              <p:nvPr/>
            </p:nvSpPr>
            <p:spPr>
              <a:xfrm>
                <a:off x="1043608" y="460387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62" name="Oval 361">
                <a:extLst>
                  <a:ext uri="{FF2B5EF4-FFF2-40B4-BE49-F238E27FC236}">
                    <a16:creationId xmlns:a16="http://schemas.microsoft.com/office/drawing/2014/main" id="{CD3E4E1D-29B0-4E23-8C26-D8CC7A182BD1}"/>
                  </a:ext>
                </a:extLst>
              </p:cNvPr>
              <p:cNvSpPr/>
              <p:nvPr/>
            </p:nvSpPr>
            <p:spPr>
              <a:xfrm>
                <a:off x="1043608" y="475627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63" name="Oval 362">
                <a:extLst>
                  <a:ext uri="{FF2B5EF4-FFF2-40B4-BE49-F238E27FC236}">
                    <a16:creationId xmlns:a16="http://schemas.microsoft.com/office/drawing/2014/main" id="{0A731844-0909-4BBC-AF2B-0C631BBB73ED}"/>
                  </a:ext>
                </a:extLst>
              </p:cNvPr>
              <p:cNvSpPr/>
              <p:nvPr/>
            </p:nvSpPr>
            <p:spPr>
              <a:xfrm>
                <a:off x="1043608" y="490867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64" name="Oval 363">
                <a:extLst>
                  <a:ext uri="{FF2B5EF4-FFF2-40B4-BE49-F238E27FC236}">
                    <a16:creationId xmlns:a16="http://schemas.microsoft.com/office/drawing/2014/main" id="{7AD636FB-17C8-41BE-B9E3-B8D1FDAA49A5}"/>
                  </a:ext>
                </a:extLst>
              </p:cNvPr>
              <p:cNvSpPr/>
              <p:nvPr/>
            </p:nvSpPr>
            <p:spPr>
              <a:xfrm>
                <a:off x="1043608" y="506107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65" name="Oval 364">
                <a:extLst>
                  <a:ext uri="{FF2B5EF4-FFF2-40B4-BE49-F238E27FC236}">
                    <a16:creationId xmlns:a16="http://schemas.microsoft.com/office/drawing/2014/main" id="{9A4943CC-E80E-4155-A753-139F73058BF8}"/>
                  </a:ext>
                </a:extLst>
              </p:cNvPr>
              <p:cNvSpPr/>
              <p:nvPr/>
            </p:nvSpPr>
            <p:spPr>
              <a:xfrm>
                <a:off x="1043608" y="5213469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66" name="Oval 365">
                <a:extLst>
                  <a:ext uri="{FF2B5EF4-FFF2-40B4-BE49-F238E27FC236}">
                    <a16:creationId xmlns:a16="http://schemas.microsoft.com/office/drawing/2014/main" id="{2566CC4C-FEE9-46CA-8612-DE5E924D9ED6}"/>
                  </a:ext>
                </a:extLst>
              </p:cNvPr>
              <p:cNvSpPr/>
              <p:nvPr/>
            </p:nvSpPr>
            <p:spPr>
              <a:xfrm>
                <a:off x="1043608" y="536586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67" name="Oval 366">
                <a:extLst>
                  <a:ext uri="{FF2B5EF4-FFF2-40B4-BE49-F238E27FC236}">
                    <a16:creationId xmlns:a16="http://schemas.microsoft.com/office/drawing/2014/main" id="{DF813846-FF30-4084-9016-454BC368916F}"/>
                  </a:ext>
                </a:extLst>
              </p:cNvPr>
              <p:cNvSpPr/>
              <p:nvPr/>
            </p:nvSpPr>
            <p:spPr>
              <a:xfrm>
                <a:off x="1043608" y="5518267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9BCDF6B-BE29-4EC8-AB76-4B0AEDE7E020}"/>
                </a:ext>
              </a:extLst>
            </p:cNvPr>
            <p:cNvSpPr/>
            <p:nvPr/>
          </p:nvSpPr>
          <p:spPr>
            <a:xfrm>
              <a:off x="4211960" y="2009716"/>
              <a:ext cx="792088" cy="3796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3FE956D-B961-41D4-99F8-32937C35274A}"/>
                </a:ext>
              </a:extLst>
            </p:cNvPr>
            <p:cNvGrpSpPr/>
            <p:nvPr/>
          </p:nvGrpSpPr>
          <p:grpSpPr>
            <a:xfrm>
              <a:off x="4292916" y="2005692"/>
              <a:ext cx="2151292" cy="3416067"/>
              <a:chOff x="3131840" y="2009564"/>
              <a:chExt cx="1845919" cy="3416067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677F4436-C421-4FE4-B3C6-5472A2B163BE}"/>
                  </a:ext>
                </a:extLst>
              </p:cNvPr>
              <p:cNvSpPr/>
              <p:nvPr/>
            </p:nvSpPr>
            <p:spPr>
              <a:xfrm>
                <a:off x="4932040" y="200956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C4093857-E185-4503-8CBF-E8FA27ABFEBC}"/>
                  </a:ext>
                </a:extLst>
              </p:cNvPr>
              <p:cNvSpPr/>
              <p:nvPr/>
            </p:nvSpPr>
            <p:spPr>
              <a:xfrm>
                <a:off x="4932040" y="231436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5FBBC148-21A9-445F-AA47-305FC927F454}"/>
                  </a:ext>
                </a:extLst>
              </p:cNvPr>
              <p:cNvSpPr/>
              <p:nvPr/>
            </p:nvSpPr>
            <p:spPr>
              <a:xfrm>
                <a:off x="4932040" y="261916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0319933C-A812-44DD-8804-E95BEEA83251}"/>
                  </a:ext>
                </a:extLst>
              </p:cNvPr>
              <p:cNvSpPr/>
              <p:nvPr/>
            </p:nvSpPr>
            <p:spPr>
              <a:xfrm>
                <a:off x="4932040" y="292395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F59029D4-A1AF-4DCD-BBDA-2EE05A168957}"/>
                  </a:ext>
                </a:extLst>
              </p:cNvPr>
              <p:cNvSpPr/>
              <p:nvPr/>
            </p:nvSpPr>
            <p:spPr>
              <a:xfrm>
                <a:off x="4932040" y="322875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EF4AA801-F497-4540-81E8-235D5486D1BE}"/>
                  </a:ext>
                </a:extLst>
              </p:cNvPr>
              <p:cNvSpPr/>
              <p:nvPr/>
            </p:nvSpPr>
            <p:spPr>
              <a:xfrm>
                <a:off x="4932040" y="353355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7A9516EE-C24A-457F-AE00-7D55623C7ADB}"/>
                  </a:ext>
                </a:extLst>
              </p:cNvPr>
              <p:cNvSpPr/>
              <p:nvPr/>
            </p:nvSpPr>
            <p:spPr>
              <a:xfrm>
                <a:off x="4932040" y="383835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C533D5D-2CB6-4785-9D7D-86A430FCBDCA}"/>
                  </a:ext>
                </a:extLst>
              </p:cNvPr>
              <p:cNvSpPr/>
              <p:nvPr/>
            </p:nvSpPr>
            <p:spPr>
              <a:xfrm>
                <a:off x="4932040" y="414315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CF985E50-0B82-44DD-92E8-08E2BDE8F911}"/>
                  </a:ext>
                </a:extLst>
              </p:cNvPr>
              <p:cNvSpPr/>
              <p:nvPr/>
            </p:nvSpPr>
            <p:spPr>
              <a:xfrm>
                <a:off x="4932040" y="444794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32C82D67-D2C6-4C93-B198-10D05AE507D1}"/>
                  </a:ext>
                </a:extLst>
              </p:cNvPr>
              <p:cNvSpPr/>
              <p:nvPr/>
            </p:nvSpPr>
            <p:spPr>
              <a:xfrm>
                <a:off x="4932040" y="475274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CCB7CA12-FEB5-47D4-A52E-C194E1B66367}"/>
                  </a:ext>
                </a:extLst>
              </p:cNvPr>
              <p:cNvSpPr/>
              <p:nvPr/>
            </p:nvSpPr>
            <p:spPr>
              <a:xfrm>
                <a:off x="4932040" y="505754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B963E56-BCA6-4EBD-8572-EAD0D3A259A1}"/>
                  </a:ext>
                </a:extLst>
              </p:cNvPr>
              <p:cNvSpPr/>
              <p:nvPr/>
            </p:nvSpPr>
            <p:spPr>
              <a:xfrm>
                <a:off x="4932040" y="536234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224BB2E4-BAE8-4650-B660-3B8408FA8A68}"/>
                  </a:ext>
                </a:extLst>
              </p:cNvPr>
              <p:cNvSpPr/>
              <p:nvPr/>
            </p:nvSpPr>
            <p:spPr>
              <a:xfrm>
                <a:off x="4644008" y="201309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23E0FE10-179B-45D6-B90C-3115276E0792}"/>
                  </a:ext>
                </a:extLst>
              </p:cNvPr>
              <p:cNvSpPr/>
              <p:nvPr/>
            </p:nvSpPr>
            <p:spPr>
              <a:xfrm>
                <a:off x="4644008" y="231788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FBE804BA-F4D1-47CC-942D-EB1BA1645EF3}"/>
                  </a:ext>
                </a:extLst>
              </p:cNvPr>
              <p:cNvSpPr/>
              <p:nvPr/>
            </p:nvSpPr>
            <p:spPr>
              <a:xfrm>
                <a:off x="4644008" y="262268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218029EE-793C-4FCD-BD31-9C4B90680B80}"/>
                  </a:ext>
                </a:extLst>
              </p:cNvPr>
              <p:cNvSpPr/>
              <p:nvPr/>
            </p:nvSpPr>
            <p:spPr>
              <a:xfrm>
                <a:off x="4644008" y="292748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26A4E733-F4EC-42B9-8173-31323F38DBDE}"/>
                  </a:ext>
                </a:extLst>
              </p:cNvPr>
              <p:cNvSpPr/>
              <p:nvPr/>
            </p:nvSpPr>
            <p:spPr>
              <a:xfrm>
                <a:off x="4644008" y="323228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68467741-EBD2-49FA-A1C2-E81FDF13E9F5}"/>
                  </a:ext>
                </a:extLst>
              </p:cNvPr>
              <p:cNvSpPr/>
              <p:nvPr/>
            </p:nvSpPr>
            <p:spPr>
              <a:xfrm>
                <a:off x="4644008" y="353708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7C67C06F-3B12-4B87-A560-AD3995BA5B6E}"/>
                  </a:ext>
                </a:extLst>
              </p:cNvPr>
              <p:cNvSpPr/>
              <p:nvPr/>
            </p:nvSpPr>
            <p:spPr>
              <a:xfrm>
                <a:off x="4644008" y="384187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6024B27E-0EF4-4D04-B1B6-5D02A326A6C6}"/>
                  </a:ext>
                </a:extLst>
              </p:cNvPr>
              <p:cNvSpPr/>
              <p:nvPr/>
            </p:nvSpPr>
            <p:spPr>
              <a:xfrm>
                <a:off x="4644008" y="414667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D095AC37-8ECF-4F77-B049-9367109493C6}"/>
                  </a:ext>
                </a:extLst>
              </p:cNvPr>
              <p:cNvSpPr/>
              <p:nvPr/>
            </p:nvSpPr>
            <p:spPr>
              <a:xfrm>
                <a:off x="4644008" y="445147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2F198288-1D2A-4F26-9804-08DCF95D08EA}"/>
                  </a:ext>
                </a:extLst>
              </p:cNvPr>
              <p:cNvSpPr/>
              <p:nvPr/>
            </p:nvSpPr>
            <p:spPr>
              <a:xfrm>
                <a:off x="4644008" y="475627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E401D6E8-484B-4210-AB4A-DB505C17C009}"/>
                  </a:ext>
                </a:extLst>
              </p:cNvPr>
              <p:cNvSpPr/>
              <p:nvPr/>
            </p:nvSpPr>
            <p:spPr>
              <a:xfrm>
                <a:off x="4644008" y="506107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07E3F41B-29EC-4718-8586-7CE2C53C80D6}"/>
                  </a:ext>
                </a:extLst>
              </p:cNvPr>
              <p:cNvSpPr/>
              <p:nvPr/>
            </p:nvSpPr>
            <p:spPr>
              <a:xfrm>
                <a:off x="4644008" y="536586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685FFDB9-E624-4BAE-8964-78E5FC265C62}"/>
                  </a:ext>
                </a:extLst>
              </p:cNvPr>
              <p:cNvSpPr/>
              <p:nvPr/>
            </p:nvSpPr>
            <p:spPr>
              <a:xfrm>
                <a:off x="4355976" y="201661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8862627A-7865-4F5B-86DD-9CA90D7AB20C}"/>
                  </a:ext>
                </a:extLst>
              </p:cNvPr>
              <p:cNvSpPr/>
              <p:nvPr/>
            </p:nvSpPr>
            <p:spPr>
              <a:xfrm>
                <a:off x="4355976" y="232141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493CB2AB-C8CD-43F2-A417-1748E3CF62DC}"/>
                  </a:ext>
                </a:extLst>
              </p:cNvPr>
              <p:cNvSpPr/>
              <p:nvPr/>
            </p:nvSpPr>
            <p:spPr>
              <a:xfrm>
                <a:off x="4355976" y="262621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B6E7F576-7C8F-4DB5-8F6F-B4C034709740}"/>
                  </a:ext>
                </a:extLst>
              </p:cNvPr>
              <p:cNvSpPr/>
              <p:nvPr/>
            </p:nvSpPr>
            <p:spPr>
              <a:xfrm>
                <a:off x="4355976" y="293101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2E1FE3F3-6BE0-493D-894F-8863CD862896}"/>
                  </a:ext>
                </a:extLst>
              </p:cNvPr>
              <p:cNvSpPr/>
              <p:nvPr/>
            </p:nvSpPr>
            <p:spPr>
              <a:xfrm>
                <a:off x="4355976" y="323580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162EB750-6647-42A3-87C6-FC27C9A90D3F}"/>
                  </a:ext>
                </a:extLst>
              </p:cNvPr>
              <p:cNvSpPr/>
              <p:nvPr/>
            </p:nvSpPr>
            <p:spPr>
              <a:xfrm>
                <a:off x="4355976" y="354060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B4CBD9C3-8914-4293-9EC0-0F1055AA143B}"/>
                  </a:ext>
                </a:extLst>
              </p:cNvPr>
              <p:cNvSpPr/>
              <p:nvPr/>
            </p:nvSpPr>
            <p:spPr>
              <a:xfrm>
                <a:off x="4355976" y="384540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ADFF8C29-90BD-4167-839E-F02B1A15695F}"/>
                  </a:ext>
                </a:extLst>
              </p:cNvPr>
              <p:cNvSpPr/>
              <p:nvPr/>
            </p:nvSpPr>
            <p:spPr>
              <a:xfrm>
                <a:off x="4355976" y="415020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DE1F15CE-3A94-4AAA-B864-894A6857F545}"/>
                  </a:ext>
                </a:extLst>
              </p:cNvPr>
              <p:cNvSpPr/>
              <p:nvPr/>
            </p:nvSpPr>
            <p:spPr>
              <a:xfrm>
                <a:off x="4355976" y="445500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A943F69D-D7AE-42CB-8779-EF06B2A76509}"/>
                  </a:ext>
                </a:extLst>
              </p:cNvPr>
              <p:cNvSpPr/>
              <p:nvPr/>
            </p:nvSpPr>
            <p:spPr>
              <a:xfrm>
                <a:off x="4355976" y="475979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E1211F7B-D9BC-4708-AEFA-B0BC4281DF93}"/>
                  </a:ext>
                </a:extLst>
              </p:cNvPr>
              <p:cNvSpPr/>
              <p:nvPr/>
            </p:nvSpPr>
            <p:spPr>
              <a:xfrm>
                <a:off x="4355976" y="506459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8A1A0F46-5529-4195-9E20-7EE25E679463}"/>
                  </a:ext>
                </a:extLst>
              </p:cNvPr>
              <p:cNvSpPr/>
              <p:nvPr/>
            </p:nvSpPr>
            <p:spPr>
              <a:xfrm>
                <a:off x="4355976" y="536939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5EF1E58B-FFC6-4C2F-8581-CF2E992A728E}"/>
                  </a:ext>
                </a:extLst>
              </p:cNvPr>
              <p:cNvSpPr/>
              <p:nvPr/>
            </p:nvSpPr>
            <p:spPr>
              <a:xfrm>
                <a:off x="3995936" y="201655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51C9C19C-481B-4D92-A028-E8809C2F12CE}"/>
                  </a:ext>
                </a:extLst>
              </p:cNvPr>
              <p:cNvSpPr/>
              <p:nvPr/>
            </p:nvSpPr>
            <p:spPr>
              <a:xfrm>
                <a:off x="3995936" y="232135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F6FEF9F1-334D-43BC-98FF-0FB93F21CEC4}"/>
                  </a:ext>
                </a:extLst>
              </p:cNvPr>
              <p:cNvSpPr/>
              <p:nvPr/>
            </p:nvSpPr>
            <p:spPr>
              <a:xfrm>
                <a:off x="3995936" y="262615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4588D063-72D5-451F-B51B-7542DD8D3B9E}"/>
                  </a:ext>
                </a:extLst>
              </p:cNvPr>
              <p:cNvSpPr/>
              <p:nvPr/>
            </p:nvSpPr>
            <p:spPr>
              <a:xfrm>
                <a:off x="3995936" y="293095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13C827A8-04BB-4A2B-8EB2-26C2D899DDE2}"/>
                  </a:ext>
                </a:extLst>
              </p:cNvPr>
              <p:cNvSpPr/>
              <p:nvPr/>
            </p:nvSpPr>
            <p:spPr>
              <a:xfrm>
                <a:off x="3995936" y="323574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8F7262BD-ABBC-4F7C-928A-26F57304800C}"/>
                  </a:ext>
                </a:extLst>
              </p:cNvPr>
              <p:cNvSpPr/>
              <p:nvPr/>
            </p:nvSpPr>
            <p:spPr>
              <a:xfrm>
                <a:off x="3995936" y="354054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0AC0C662-5EFF-409E-9F4B-E22777D5C8B3}"/>
                  </a:ext>
                </a:extLst>
              </p:cNvPr>
              <p:cNvSpPr/>
              <p:nvPr/>
            </p:nvSpPr>
            <p:spPr>
              <a:xfrm>
                <a:off x="3995936" y="384534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20ECF240-57C9-494E-AF9F-B71A9F2D6227}"/>
                  </a:ext>
                </a:extLst>
              </p:cNvPr>
              <p:cNvSpPr/>
              <p:nvPr/>
            </p:nvSpPr>
            <p:spPr>
              <a:xfrm>
                <a:off x="3995936" y="415014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F89AB202-0656-41DF-84A6-AD8E75EE4164}"/>
                  </a:ext>
                </a:extLst>
              </p:cNvPr>
              <p:cNvSpPr/>
              <p:nvPr/>
            </p:nvSpPr>
            <p:spPr>
              <a:xfrm>
                <a:off x="3995936" y="445494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6193D659-FCA4-46AD-828B-5D56696288E6}"/>
                  </a:ext>
                </a:extLst>
              </p:cNvPr>
              <p:cNvSpPr/>
              <p:nvPr/>
            </p:nvSpPr>
            <p:spPr>
              <a:xfrm>
                <a:off x="3995936" y="475973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7EC3F7F6-460C-4038-8968-A7CA1E495CF7}"/>
                  </a:ext>
                </a:extLst>
              </p:cNvPr>
              <p:cNvSpPr/>
              <p:nvPr/>
            </p:nvSpPr>
            <p:spPr>
              <a:xfrm>
                <a:off x="3995936" y="506453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06B78EA6-7F8F-4EE5-9025-1FA88A198B11}"/>
                  </a:ext>
                </a:extLst>
              </p:cNvPr>
              <p:cNvSpPr/>
              <p:nvPr/>
            </p:nvSpPr>
            <p:spPr>
              <a:xfrm>
                <a:off x="3995936" y="536933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2597981B-3C84-454D-B30F-66F85196EFA4}"/>
                  </a:ext>
                </a:extLst>
              </p:cNvPr>
              <p:cNvSpPr/>
              <p:nvPr/>
            </p:nvSpPr>
            <p:spPr>
              <a:xfrm>
                <a:off x="3707904" y="202008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F0E60BC7-51F2-4E36-BEBF-15861C88F31D}"/>
                  </a:ext>
                </a:extLst>
              </p:cNvPr>
              <p:cNvSpPr/>
              <p:nvPr/>
            </p:nvSpPr>
            <p:spPr>
              <a:xfrm>
                <a:off x="3707904" y="232488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49B74FDF-F50E-4A21-A8D7-3ACF10DB5FE6}"/>
                  </a:ext>
                </a:extLst>
              </p:cNvPr>
              <p:cNvSpPr/>
              <p:nvPr/>
            </p:nvSpPr>
            <p:spPr>
              <a:xfrm>
                <a:off x="3707904" y="262967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629BE3BE-625A-4C58-AB95-BA01322CB4F4}"/>
                  </a:ext>
                </a:extLst>
              </p:cNvPr>
              <p:cNvSpPr/>
              <p:nvPr/>
            </p:nvSpPr>
            <p:spPr>
              <a:xfrm>
                <a:off x="3707904" y="293447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6E27E2E8-CCF7-444C-86D9-B493236F36B9}"/>
                  </a:ext>
                </a:extLst>
              </p:cNvPr>
              <p:cNvSpPr/>
              <p:nvPr/>
            </p:nvSpPr>
            <p:spPr>
              <a:xfrm>
                <a:off x="3707904" y="323927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5E1F8A94-C74C-47C1-92E7-847A702F7691}"/>
                  </a:ext>
                </a:extLst>
              </p:cNvPr>
              <p:cNvSpPr/>
              <p:nvPr/>
            </p:nvSpPr>
            <p:spPr>
              <a:xfrm>
                <a:off x="3707904" y="354407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95701FED-3E91-491F-ABD1-ABFF8576EAD6}"/>
                  </a:ext>
                </a:extLst>
              </p:cNvPr>
              <p:cNvSpPr/>
              <p:nvPr/>
            </p:nvSpPr>
            <p:spPr>
              <a:xfrm>
                <a:off x="3707904" y="384887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4153178A-17B3-4248-976D-60AD69488768}"/>
                  </a:ext>
                </a:extLst>
              </p:cNvPr>
              <p:cNvSpPr/>
              <p:nvPr/>
            </p:nvSpPr>
            <p:spPr>
              <a:xfrm>
                <a:off x="3707904" y="415366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5ED36CD5-E1C7-4355-B858-19018A5F791F}"/>
                  </a:ext>
                </a:extLst>
              </p:cNvPr>
              <p:cNvSpPr/>
              <p:nvPr/>
            </p:nvSpPr>
            <p:spPr>
              <a:xfrm>
                <a:off x="3707904" y="445846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7B2C5072-E46A-41DE-B830-A04F758E84CA}"/>
                  </a:ext>
                </a:extLst>
              </p:cNvPr>
              <p:cNvSpPr/>
              <p:nvPr/>
            </p:nvSpPr>
            <p:spPr>
              <a:xfrm>
                <a:off x="3707904" y="476326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3404A7F6-DAD7-4A38-9C80-4B2A80EDBB1F}"/>
                  </a:ext>
                </a:extLst>
              </p:cNvPr>
              <p:cNvSpPr/>
              <p:nvPr/>
            </p:nvSpPr>
            <p:spPr>
              <a:xfrm>
                <a:off x="3707904" y="506806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2F060375-BF26-4DB1-9374-13B9FA72EEDA}"/>
                  </a:ext>
                </a:extLst>
              </p:cNvPr>
              <p:cNvSpPr/>
              <p:nvPr/>
            </p:nvSpPr>
            <p:spPr>
              <a:xfrm>
                <a:off x="3707904" y="537286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F859D73E-6BD4-4C2E-AABA-30C3EE7295E0}"/>
                  </a:ext>
                </a:extLst>
              </p:cNvPr>
              <p:cNvSpPr/>
              <p:nvPr/>
            </p:nvSpPr>
            <p:spPr>
              <a:xfrm>
                <a:off x="3419872" y="202360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EE4CF3A9-43B1-41C7-9A4F-DDCBFF824BAF}"/>
                  </a:ext>
                </a:extLst>
              </p:cNvPr>
              <p:cNvSpPr/>
              <p:nvPr/>
            </p:nvSpPr>
            <p:spPr>
              <a:xfrm>
                <a:off x="3419872" y="232840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FE416375-8F87-40FE-B4E4-923F21146E59}"/>
                  </a:ext>
                </a:extLst>
              </p:cNvPr>
              <p:cNvSpPr/>
              <p:nvPr/>
            </p:nvSpPr>
            <p:spPr>
              <a:xfrm>
                <a:off x="3419872" y="263320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EE4D61E2-E125-405E-870C-64F8941AC41A}"/>
                  </a:ext>
                </a:extLst>
              </p:cNvPr>
              <p:cNvSpPr/>
              <p:nvPr/>
            </p:nvSpPr>
            <p:spPr>
              <a:xfrm>
                <a:off x="3419872" y="293800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B243BB20-5075-43DD-AD4E-C2F06CA943BC}"/>
                  </a:ext>
                </a:extLst>
              </p:cNvPr>
              <p:cNvSpPr/>
              <p:nvPr/>
            </p:nvSpPr>
            <p:spPr>
              <a:xfrm>
                <a:off x="3419872" y="324280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95C7253D-9BD9-444E-A83B-99CB4CF3407B}"/>
                  </a:ext>
                </a:extLst>
              </p:cNvPr>
              <p:cNvSpPr/>
              <p:nvPr/>
            </p:nvSpPr>
            <p:spPr>
              <a:xfrm>
                <a:off x="3419872" y="354759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23069BE0-1859-41F3-8C7E-33B784A18EE4}"/>
                  </a:ext>
                </a:extLst>
              </p:cNvPr>
              <p:cNvSpPr/>
              <p:nvPr/>
            </p:nvSpPr>
            <p:spPr>
              <a:xfrm>
                <a:off x="3419872" y="385239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72AB87DF-ACB2-4E53-B913-24AEE7722884}"/>
                  </a:ext>
                </a:extLst>
              </p:cNvPr>
              <p:cNvSpPr/>
              <p:nvPr/>
            </p:nvSpPr>
            <p:spPr>
              <a:xfrm>
                <a:off x="3419872" y="415719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E85753CD-2310-4718-B57B-7178A90CE434}"/>
                  </a:ext>
                </a:extLst>
              </p:cNvPr>
              <p:cNvSpPr/>
              <p:nvPr/>
            </p:nvSpPr>
            <p:spPr>
              <a:xfrm>
                <a:off x="3419872" y="446199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D87D2EF3-01C7-45C5-BC7D-0945A39E7002}"/>
                  </a:ext>
                </a:extLst>
              </p:cNvPr>
              <p:cNvSpPr/>
              <p:nvPr/>
            </p:nvSpPr>
            <p:spPr>
              <a:xfrm>
                <a:off x="3419872" y="476679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9398D9E3-5BF5-4CFA-8614-DB96C57C43F4}"/>
                  </a:ext>
                </a:extLst>
              </p:cNvPr>
              <p:cNvSpPr/>
              <p:nvPr/>
            </p:nvSpPr>
            <p:spPr>
              <a:xfrm>
                <a:off x="3419872" y="507158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FDA47228-2318-4F07-BE0A-94FDA2D1007B}"/>
                  </a:ext>
                </a:extLst>
              </p:cNvPr>
              <p:cNvSpPr/>
              <p:nvPr/>
            </p:nvSpPr>
            <p:spPr>
              <a:xfrm>
                <a:off x="3419872" y="537638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47A83D86-A9FD-4F11-8C0B-666110E59884}"/>
                  </a:ext>
                </a:extLst>
              </p:cNvPr>
              <p:cNvSpPr/>
              <p:nvPr/>
            </p:nvSpPr>
            <p:spPr>
              <a:xfrm>
                <a:off x="3131840" y="202713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71332DA5-AC8A-49B9-8DD3-BBFDBC22B1E0}"/>
                  </a:ext>
                </a:extLst>
              </p:cNvPr>
              <p:cNvSpPr/>
              <p:nvPr/>
            </p:nvSpPr>
            <p:spPr>
              <a:xfrm>
                <a:off x="3131840" y="233193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8397EDF2-CCDF-4B94-9494-256B3330186F}"/>
                  </a:ext>
                </a:extLst>
              </p:cNvPr>
              <p:cNvSpPr/>
              <p:nvPr/>
            </p:nvSpPr>
            <p:spPr>
              <a:xfrm>
                <a:off x="3131840" y="263673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5A3477EA-BEA3-4109-8DB4-4AB8A9FAA38D}"/>
                  </a:ext>
                </a:extLst>
              </p:cNvPr>
              <p:cNvSpPr/>
              <p:nvPr/>
            </p:nvSpPr>
            <p:spPr>
              <a:xfrm>
                <a:off x="3131840" y="294152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0CCE13E1-3448-4DA7-8BA8-7853BB313759}"/>
                  </a:ext>
                </a:extLst>
              </p:cNvPr>
              <p:cNvSpPr/>
              <p:nvPr/>
            </p:nvSpPr>
            <p:spPr>
              <a:xfrm>
                <a:off x="3131840" y="324632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A166844B-1DA8-428E-9EC0-726E9C80704A}"/>
                  </a:ext>
                </a:extLst>
              </p:cNvPr>
              <p:cNvSpPr/>
              <p:nvPr/>
            </p:nvSpPr>
            <p:spPr>
              <a:xfrm>
                <a:off x="3131840" y="355112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B4E80818-6A41-4107-95DB-BE4E7C716783}"/>
                  </a:ext>
                </a:extLst>
              </p:cNvPr>
              <p:cNvSpPr/>
              <p:nvPr/>
            </p:nvSpPr>
            <p:spPr>
              <a:xfrm>
                <a:off x="3131840" y="385592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A2C9B774-AD70-42E7-9B7A-DEEFDE793366}"/>
                  </a:ext>
                </a:extLst>
              </p:cNvPr>
              <p:cNvSpPr/>
              <p:nvPr/>
            </p:nvSpPr>
            <p:spPr>
              <a:xfrm>
                <a:off x="3131840" y="416072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9C281EB0-180A-4577-8118-9F1570618624}"/>
                  </a:ext>
                </a:extLst>
              </p:cNvPr>
              <p:cNvSpPr/>
              <p:nvPr/>
            </p:nvSpPr>
            <p:spPr>
              <a:xfrm>
                <a:off x="3131840" y="446551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131D1CC3-447A-4924-93C6-5866E0E24D38}"/>
                  </a:ext>
                </a:extLst>
              </p:cNvPr>
              <p:cNvSpPr/>
              <p:nvPr/>
            </p:nvSpPr>
            <p:spPr>
              <a:xfrm>
                <a:off x="3131840" y="477031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103C7AE2-A6CC-4C2A-8FFB-67E5CE036815}"/>
                  </a:ext>
                </a:extLst>
              </p:cNvPr>
              <p:cNvSpPr/>
              <p:nvPr/>
            </p:nvSpPr>
            <p:spPr>
              <a:xfrm>
                <a:off x="3131840" y="507511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15E741DC-879B-47E6-8638-D31DA07199A4}"/>
                  </a:ext>
                </a:extLst>
              </p:cNvPr>
              <p:cNvSpPr/>
              <p:nvPr/>
            </p:nvSpPr>
            <p:spPr>
              <a:xfrm>
                <a:off x="3131840" y="537991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89F3F3E-FB39-43BB-9682-FFC30F299BF1}"/>
                </a:ext>
              </a:extLst>
            </p:cNvPr>
            <p:cNvSpPr txBox="1"/>
            <p:nvPr/>
          </p:nvSpPr>
          <p:spPr>
            <a:xfrm>
              <a:off x="1688075" y="2918793"/>
              <a:ext cx="67436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8800" dirty="0"/>
                <a:t>+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DB900A3-4827-42D2-98D8-C205B68DDE81}"/>
                </a:ext>
              </a:extLst>
            </p:cNvPr>
            <p:cNvSpPr txBox="1"/>
            <p:nvPr/>
          </p:nvSpPr>
          <p:spPr>
            <a:xfrm>
              <a:off x="4666867" y="2835934"/>
              <a:ext cx="67436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8800" dirty="0"/>
                <a:t>-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DCB993F-4B1E-4D7C-8BC7-F51BEED393D8}"/>
                </a:ext>
              </a:extLst>
            </p:cNvPr>
            <p:cNvGrpSpPr/>
            <p:nvPr/>
          </p:nvGrpSpPr>
          <p:grpSpPr>
            <a:xfrm>
              <a:off x="4106856" y="5877272"/>
              <a:ext cx="126014" cy="190332"/>
              <a:chOff x="7596336" y="2172928"/>
              <a:chExt cx="360040" cy="773543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9463F5E5-8B49-44F3-A839-8B3E812FAC2F}"/>
                  </a:ext>
                </a:extLst>
              </p:cNvPr>
              <p:cNvSpPr/>
              <p:nvPr/>
            </p:nvSpPr>
            <p:spPr>
              <a:xfrm>
                <a:off x="7596336" y="2553297"/>
                <a:ext cx="360040" cy="39317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id="{289A3519-B7BC-4DA5-845E-A4DC54EFDCC9}"/>
                  </a:ext>
                </a:extLst>
              </p:cNvPr>
              <p:cNvSpPr/>
              <p:nvPr/>
            </p:nvSpPr>
            <p:spPr>
              <a:xfrm>
                <a:off x="7596336" y="2172928"/>
                <a:ext cx="360040" cy="537551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2345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47A2E-8775-4A8C-8CAB-E334C7B19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Tarindi niiskuskäitumine aurutõkke korral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7C417-BC8E-4A4B-84E2-D8296C6F247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8E020-8ABA-4CE4-8F48-39D688C29B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18</a:t>
            </a:fld>
            <a:endParaRPr lang="fi-FI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88A5E64-B0FE-4429-BDB2-95169B91FDF7}"/>
              </a:ext>
            </a:extLst>
          </p:cNvPr>
          <p:cNvGrpSpPr/>
          <p:nvPr/>
        </p:nvGrpSpPr>
        <p:grpSpPr>
          <a:xfrm>
            <a:off x="3130761" y="1628800"/>
            <a:ext cx="4896719" cy="3904835"/>
            <a:chOff x="1665216" y="1782759"/>
            <a:chExt cx="4896719" cy="3904835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8143DCB8-5E43-4B2F-AA2A-177E1E8E08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24"/>
            <a:stretch/>
          </p:blipFill>
          <p:spPr bwMode="auto">
            <a:xfrm flipH="1">
              <a:off x="2555776" y="1782759"/>
              <a:ext cx="1800200" cy="3888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8EE2361-CEEF-415C-8861-8C08CD52BEF0}"/>
                </a:ext>
              </a:extLst>
            </p:cNvPr>
            <p:cNvGrpSpPr/>
            <p:nvPr/>
          </p:nvGrpSpPr>
          <p:grpSpPr>
            <a:xfrm>
              <a:off x="1665216" y="1899358"/>
              <a:ext cx="1341863" cy="3719162"/>
              <a:chOff x="1043608" y="1844824"/>
              <a:chExt cx="1341863" cy="3719162"/>
            </a:xfrm>
          </p:grpSpPr>
          <p:sp>
            <p:nvSpPr>
              <p:cNvPr id="248" name="Oval 247">
                <a:extLst>
                  <a:ext uri="{FF2B5EF4-FFF2-40B4-BE49-F238E27FC236}">
                    <a16:creationId xmlns:a16="http://schemas.microsoft.com/office/drawing/2014/main" id="{702304CF-F5EB-40F4-A170-D736C4C41899}"/>
                  </a:ext>
                </a:extLst>
              </p:cNvPr>
              <p:cNvSpPr/>
              <p:nvPr/>
            </p:nvSpPr>
            <p:spPr>
              <a:xfrm>
                <a:off x="2339752" y="184482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49" name="Oval 248">
                <a:extLst>
                  <a:ext uri="{FF2B5EF4-FFF2-40B4-BE49-F238E27FC236}">
                    <a16:creationId xmlns:a16="http://schemas.microsoft.com/office/drawing/2014/main" id="{C171AF53-61FB-42DC-A8EF-D7A0A25004A6}"/>
                  </a:ext>
                </a:extLst>
              </p:cNvPr>
              <p:cNvSpPr/>
              <p:nvPr/>
            </p:nvSpPr>
            <p:spPr>
              <a:xfrm>
                <a:off x="2339752" y="199722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50" name="Oval 249">
                <a:extLst>
                  <a:ext uri="{FF2B5EF4-FFF2-40B4-BE49-F238E27FC236}">
                    <a16:creationId xmlns:a16="http://schemas.microsoft.com/office/drawing/2014/main" id="{4E8C09D3-F9A6-40FB-8CF6-5CACD228F12B}"/>
                  </a:ext>
                </a:extLst>
              </p:cNvPr>
              <p:cNvSpPr/>
              <p:nvPr/>
            </p:nvSpPr>
            <p:spPr>
              <a:xfrm>
                <a:off x="2339752" y="214962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51" name="Oval 250">
                <a:extLst>
                  <a:ext uri="{FF2B5EF4-FFF2-40B4-BE49-F238E27FC236}">
                    <a16:creationId xmlns:a16="http://schemas.microsoft.com/office/drawing/2014/main" id="{347B9DA7-54CF-419A-A764-1A96B3467578}"/>
                  </a:ext>
                </a:extLst>
              </p:cNvPr>
              <p:cNvSpPr/>
              <p:nvPr/>
            </p:nvSpPr>
            <p:spPr>
              <a:xfrm>
                <a:off x="2339752" y="230202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52" name="Oval 251">
                <a:extLst>
                  <a:ext uri="{FF2B5EF4-FFF2-40B4-BE49-F238E27FC236}">
                    <a16:creationId xmlns:a16="http://schemas.microsoft.com/office/drawing/2014/main" id="{E35F0B52-1A1A-439D-A633-E0B8B8A93482}"/>
                  </a:ext>
                </a:extLst>
              </p:cNvPr>
              <p:cNvSpPr/>
              <p:nvPr/>
            </p:nvSpPr>
            <p:spPr>
              <a:xfrm>
                <a:off x="2339752" y="245442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53" name="Oval 252">
                <a:extLst>
                  <a:ext uri="{FF2B5EF4-FFF2-40B4-BE49-F238E27FC236}">
                    <a16:creationId xmlns:a16="http://schemas.microsoft.com/office/drawing/2014/main" id="{FA9BC8BE-B2E0-4F44-98BC-8B213654D836}"/>
                  </a:ext>
                </a:extLst>
              </p:cNvPr>
              <p:cNvSpPr/>
              <p:nvPr/>
            </p:nvSpPr>
            <p:spPr>
              <a:xfrm>
                <a:off x="2339752" y="2606819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54" name="Oval 253">
                <a:extLst>
                  <a:ext uri="{FF2B5EF4-FFF2-40B4-BE49-F238E27FC236}">
                    <a16:creationId xmlns:a16="http://schemas.microsoft.com/office/drawing/2014/main" id="{21C040F7-4579-426A-BF9D-850D26D2FB17}"/>
                  </a:ext>
                </a:extLst>
              </p:cNvPr>
              <p:cNvSpPr/>
              <p:nvPr/>
            </p:nvSpPr>
            <p:spPr>
              <a:xfrm>
                <a:off x="2339752" y="275921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55" name="Oval 254">
                <a:extLst>
                  <a:ext uri="{FF2B5EF4-FFF2-40B4-BE49-F238E27FC236}">
                    <a16:creationId xmlns:a16="http://schemas.microsoft.com/office/drawing/2014/main" id="{B8930024-2D14-41B1-92FB-5351173C810A}"/>
                  </a:ext>
                </a:extLst>
              </p:cNvPr>
              <p:cNvSpPr/>
              <p:nvPr/>
            </p:nvSpPr>
            <p:spPr>
              <a:xfrm>
                <a:off x="2339752" y="2911617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56" name="Oval 255">
                <a:extLst>
                  <a:ext uri="{FF2B5EF4-FFF2-40B4-BE49-F238E27FC236}">
                    <a16:creationId xmlns:a16="http://schemas.microsoft.com/office/drawing/2014/main" id="{1D19E95C-5FA0-48D6-ABC3-5F6783B1668F}"/>
                  </a:ext>
                </a:extLst>
              </p:cNvPr>
              <p:cNvSpPr/>
              <p:nvPr/>
            </p:nvSpPr>
            <p:spPr>
              <a:xfrm>
                <a:off x="2339752" y="306401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57" name="Oval 256">
                <a:extLst>
                  <a:ext uri="{FF2B5EF4-FFF2-40B4-BE49-F238E27FC236}">
                    <a16:creationId xmlns:a16="http://schemas.microsoft.com/office/drawing/2014/main" id="{B991639B-24C8-44FA-B057-E60376C94A70}"/>
                  </a:ext>
                </a:extLst>
              </p:cNvPr>
              <p:cNvSpPr/>
              <p:nvPr/>
            </p:nvSpPr>
            <p:spPr>
              <a:xfrm>
                <a:off x="2339752" y="3216415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58" name="Oval 257">
                <a:extLst>
                  <a:ext uri="{FF2B5EF4-FFF2-40B4-BE49-F238E27FC236}">
                    <a16:creationId xmlns:a16="http://schemas.microsoft.com/office/drawing/2014/main" id="{C47589D8-C036-4EBC-876C-7951A41BD608}"/>
                  </a:ext>
                </a:extLst>
              </p:cNvPr>
              <p:cNvSpPr/>
              <p:nvPr/>
            </p:nvSpPr>
            <p:spPr>
              <a:xfrm>
                <a:off x="2339752" y="336881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59" name="Oval 258">
                <a:extLst>
                  <a:ext uri="{FF2B5EF4-FFF2-40B4-BE49-F238E27FC236}">
                    <a16:creationId xmlns:a16="http://schemas.microsoft.com/office/drawing/2014/main" id="{483662A6-00F5-45CE-B7B0-728F78A371B2}"/>
                  </a:ext>
                </a:extLst>
              </p:cNvPr>
              <p:cNvSpPr/>
              <p:nvPr/>
            </p:nvSpPr>
            <p:spPr>
              <a:xfrm>
                <a:off x="2339752" y="352121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60" name="Oval 259">
                <a:extLst>
                  <a:ext uri="{FF2B5EF4-FFF2-40B4-BE49-F238E27FC236}">
                    <a16:creationId xmlns:a16="http://schemas.microsoft.com/office/drawing/2014/main" id="{CDD4588C-CA9F-452E-8219-AB97249918B1}"/>
                  </a:ext>
                </a:extLst>
              </p:cNvPr>
              <p:cNvSpPr/>
              <p:nvPr/>
            </p:nvSpPr>
            <p:spPr>
              <a:xfrm>
                <a:off x="2339752" y="367361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61" name="Oval 260">
                <a:extLst>
                  <a:ext uri="{FF2B5EF4-FFF2-40B4-BE49-F238E27FC236}">
                    <a16:creationId xmlns:a16="http://schemas.microsoft.com/office/drawing/2014/main" id="{FCF42B29-7C68-475D-BD72-32571C46F497}"/>
                  </a:ext>
                </a:extLst>
              </p:cNvPr>
              <p:cNvSpPr/>
              <p:nvPr/>
            </p:nvSpPr>
            <p:spPr>
              <a:xfrm>
                <a:off x="2339752" y="382601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62" name="Oval 261">
                <a:extLst>
                  <a:ext uri="{FF2B5EF4-FFF2-40B4-BE49-F238E27FC236}">
                    <a16:creationId xmlns:a16="http://schemas.microsoft.com/office/drawing/2014/main" id="{A5B2D27C-FB92-442C-AD8B-648FC7249281}"/>
                  </a:ext>
                </a:extLst>
              </p:cNvPr>
              <p:cNvSpPr/>
              <p:nvPr/>
            </p:nvSpPr>
            <p:spPr>
              <a:xfrm>
                <a:off x="2339752" y="397841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63" name="Oval 262">
                <a:extLst>
                  <a:ext uri="{FF2B5EF4-FFF2-40B4-BE49-F238E27FC236}">
                    <a16:creationId xmlns:a16="http://schemas.microsoft.com/office/drawing/2014/main" id="{5F1FA5C4-1BE5-4214-B0A7-B924343378F3}"/>
                  </a:ext>
                </a:extLst>
              </p:cNvPr>
              <p:cNvSpPr/>
              <p:nvPr/>
            </p:nvSpPr>
            <p:spPr>
              <a:xfrm>
                <a:off x="2339752" y="4130809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64" name="Oval 263">
                <a:extLst>
                  <a:ext uri="{FF2B5EF4-FFF2-40B4-BE49-F238E27FC236}">
                    <a16:creationId xmlns:a16="http://schemas.microsoft.com/office/drawing/2014/main" id="{E928BAAD-37C6-483C-A9A6-E089425D8EEE}"/>
                  </a:ext>
                </a:extLst>
              </p:cNvPr>
              <p:cNvSpPr/>
              <p:nvPr/>
            </p:nvSpPr>
            <p:spPr>
              <a:xfrm>
                <a:off x="2339752" y="428320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65" name="Oval 264">
                <a:extLst>
                  <a:ext uri="{FF2B5EF4-FFF2-40B4-BE49-F238E27FC236}">
                    <a16:creationId xmlns:a16="http://schemas.microsoft.com/office/drawing/2014/main" id="{F9F56640-BBC8-4033-9455-B26C442104E7}"/>
                  </a:ext>
                </a:extLst>
              </p:cNvPr>
              <p:cNvSpPr/>
              <p:nvPr/>
            </p:nvSpPr>
            <p:spPr>
              <a:xfrm>
                <a:off x="2339752" y="4435607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66" name="Oval 265">
                <a:extLst>
                  <a:ext uri="{FF2B5EF4-FFF2-40B4-BE49-F238E27FC236}">
                    <a16:creationId xmlns:a16="http://schemas.microsoft.com/office/drawing/2014/main" id="{59C5BC0C-FB71-462E-A0F6-E29ED72DEF59}"/>
                  </a:ext>
                </a:extLst>
              </p:cNvPr>
              <p:cNvSpPr/>
              <p:nvPr/>
            </p:nvSpPr>
            <p:spPr>
              <a:xfrm>
                <a:off x="2339752" y="458800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67" name="Oval 266">
                <a:extLst>
                  <a:ext uri="{FF2B5EF4-FFF2-40B4-BE49-F238E27FC236}">
                    <a16:creationId xmlns:a16="http://schemas.microsoft.com/office/drawing/2014/main" id="{B0E5980F-48E7-4203-A9A3-268FD6CC0D62}"/>
                  </a:ext>
                </a:extLst>
              </p:cNvPr>
              <p:cNvSpPr/>
              <p:nvPr/>
            </p:nvSpPr>
            <p:spPr>
              <a:xfrm>
                <a:off x="2339752" y="4740405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68" name="Oval 267">
                <a:extLst>
                  <a:ext uri="{FF2B5EF4-FFF2-40B4-BE49-F238E27FC236}">
                    <a16:creationId xmlns:a16="http://schemas.microsoft.com/office/drawing/2014/main" id="{3EAA374D-6A2B-40B3-926E-A6D746C991FD}"/>
                  </a:ext>
                </a:extLst>
              </p:cNvPr>
              <p:cNvSpPr/>
              <p:nvPr/>
            </p:nvSpPr>
            <p:spPr>
              <a:xfrm>
                <a:off x="2339752" y="489280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69" name="Oval 268">
                <a:extLst>
                  <a:ext uri="{FF2B5EF4-FFF2-40B4-BE49-F238E27FC236}">
                    <a16:creationId xmlns:a16="http://schemas.microsoft.com/office/drawing/2014/main" id="{0CBA7686-577D-46BE-B47D-1301BA41951A}"/>
                  </a:ext>
                </a:extLst>
              </p:cNvPr>
              <p:cNvSpPr/>
              <p:nvPr/>
            </p:nvSpPr>
            <p:spPr>
              <a:xfrm>
                <a:off x="2339752" y="504520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70" name="Oval 269">
                <a:extLst>
                  <a:ext uri="{FF2B5EF4-FFF2-40B4-BE49-F238E27FC236}">
                    <a16:creationId xmlns:a16="http://schemas.microsoft.com/office/drawing/2014/main" id="{73D9FB26-0EAE-4624-A55F-E7F07FAC8632}"/>
                  </a:ext>
                </a:extLst>
              </p:cNvPr>
              <p:cNvSpPr/>
              <p:nvPr/>
            </p:nvSpPr>
            <p:spPr>
              <a:xfrm>
                <a:off x="2339752" y="519760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71" name="Oval 270">
                <a:extLst>
                  <a:ext uri="{FF2B5EF4-FFF2-40B4-BE49-F238E27FC236}">
                    <a16:creationId xmlns:a16="http://schemas.microsoft.com/office/drawing/2014/main" id="{EDC35F13-6ED0-471F-B2F5-E375D7CF97D8}"/>
                  </a:ext>
                </a:extLst>
              </p:cNvPr>
              <p:cNvSpPr/>
              <p:nvPr/>
            </p:nvSpPr>
            <p:spPr>
              <a:xfrm>
                <a:off x="2339752" y="535000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72" name="Oval 271">
                <a:extLst>
                  <a:ext uri="{FF2B5EF4-FFF2-40B4-BE49-F238E27FC236}">
                    <a16:creationId xmlns:a16="http://schemas.microsoft.com/office/drawing/2014/main" id="{15A73045-0C03-4085-8183-0E6065A2C09C}"/>
                  </a:ext>
                </a:extLst>
              </p:cNvPr>
              <p:cNvSpPr/>
              <p:nvPr/>
            </p:nvSpPr>
            <p:spPr>
              <a:xfrm>
                <a:off x="2339752" y="550240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73" name="Oval 272">
                <a:extLst>
                  <a:ext uri="{FF2B5EF4-FFF2-40B4-BE49-F238E27FC236}">
                    <a16:creationId xmlns:a16="http://schemas.microsoft.com/office/drawing/2014/main" id="{A983FE8C-7EF6-42C4-BAAC-935B2944BE87}"/>
                  </a:ext>
                </a:extLst>
              </p:cNvPr>
              <p:cNvSpPr/>
              <p:nvPr/>
            </p:nvSpPr>
            <p:spPr>
              <a:xfrm>
                <a:off x="2195736" y="1846587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74" name="Oval 273">
                <a:extLst>
                  <a:ext uri="{FF2B5EF4-FFF2-40B4-BE49-F238E27FC236}">
                    <a16:creationId xmlns:a16="http://schemas.microsoft.com/office/drawing/2014/main" id="{AF375B39-475A-4EC4-8C06-83879B2A2323}"/>
                  </a:ext>
                </a:extLst>
              </p:cNvPr>
              <p:cNvSpPr/>
              <p:nvPr/>
            </p:nvSpPr>
            <p:spPr>
              <a:xfrm>
                <a:off x="2195736" y="199898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75" name="Oval 274">
                <a:extLst>
                  <a:ext uri="{FF2B5EF4-FFF2-40B4-BE49-F238E27FC236}">
                    <a16:creationId xmlns:a16="http://schemas.microsoft.com/office/drawing/2014/main" id="{DEB4A30E-9A1F-4D5B-BF42-5200401DCB6E}"/>
                  </a:ext>
                </a:extLst>
              </p:cNvPr>
              <p:cNvSpPr/>
              <p:nvPr/>
            </p:nvSpPr>
            <p:spPr>
              <a:xfrm>
                <a:off x="2195736" y="2151385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76" name="Oval 275">
                <a:extLst>
                  <a:ext uri="{FF2B5EF4-FFF2-40B4-BE49-F238E27FC236}">
                    <a16:creationId xmlns:a16="http://schemas.microsoft.com/office/drawing/2014/main" id="{9CF5FC33-F57B-4422-9C58-CC1313DCDD6F}"/>
                  </a:ext>
                </a:extLst>
              </p:cNvPr>
              <p:cNvSpPr/>
              <p:nvPr/>
            </p:nvSpPr>
            <p:spPr>
              <a:xfrm>
                <a:off x="2195736" y="230378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77" name="Oval 276">
                <a:extLst>
                  <a:ext uri="{FF2B5EF4-FFF2-40B4-BE49-F238E27FC236}">
                    <a16:creationId xmlns:a16="http://schemas.microsoft.com/office/drawing/2014/main" id="{AC7FD8A5-6E15-455B-8CA1-45E5E6B326A5}"/>
                  </a:ext>
                </a:extLst>
              </p:cNvPr>
              <p:cNvSpPr/>
              <p:nvPr/>
            </p:nvSpPr>
            <p:spPr>
              <a:xfrm>
                <a:off x="2195736" y="245618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78" name="Oval 277">
                <a:extLst>
                  <a:ext uri="{FF2B5EF4-FFF2-40B4-BE49-F238E27FC236}">
                    <a16:creationId xmlns:a16="http://schemas.microsoft.com/office/drawing/2014/main" id="{B810CC89-23A1-4C88-8692-97B60C30A4B9}"/>
                  </a:ext>
                </a:extLst>
              </p:cNvPr>
              <p:cNvSpPr/>
              <p:nvPr/>
            </p:nvSpPr>
            <p:spPr>
              <a:xfrm>
                <a:off x="2195736" y="260858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79" name="Oval 278">
                <a:extLst>
                  <a:ext uri="{FF2B5EF4-FFF2-40B4-BE49-F238E27FC236}">
                    <a16:creationId xmlns:a16="http://schemas.microsoft.com/office/drawing/2014/main" id="{29B359B5-CBC2-4308-A994-00C326D6CC0D}"/>
                  </a:ext>
                </a:extLst>
              </p:cNvPr>
              <p:cNvSpPr/>
              <p:nvPr/>
            </p:nvSpPr>
            <p:spPr>
              <a:xfrm>
                <a:off x="2195736" y="276098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80" name="Oval 279">
                <a:extLst>
                  <a:ext uri="{FF2B5EF4-FFF2-40B4-BE49-F238E27FC236}">
                    <a16:creationId xmlns:a16="http://schemas.microsoft.com/office/drawing/2014/main" id="{10507337-8960-4B08-A8A3-8B6284FCA1D6}"/>
                  </a:ext>
                </a:extLst>
              </p:cNvPr>
              <p:cNvSpPr/>
              <p:nvPr/>
            </p:nvSpPr>
            <p:spPr>
              <a:xfrm>
                <a:off x="2195736" y="291338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81" name="Oval 280">
                <a:extLst>
                  <a:ext uri="{FF2B5EF4-FFF2-40B4-BE49-F238E27FC236}">
                    <a16:creationId xmlns:a16="http://schemas.microsoft.com/office/drawing/2014/main" id="{B7A13CD9-1AA3-4FB0-A1E6-4FC6A4FC62E2}"/>
                  </a:ext>
                </a:extLst>
              </p:cNvPr>
              <p:cNvSpPr/>
              <p:nvPr/>
            </p:nvSpPr>
            <p:spPr>
              <a:xfrm>
                <a:off x="2195736" y="3065779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82" name="Oval 281">
                <a:extLst>
                  <a:ext uri="{FF2B5EF4-FFF2-40B4-BE49-F238E27FC236}">
                    <a16:creationId xmlns:a16="http://schemas.microsoft.com/office/drawing/2014/main" id="{71F24280-0FA4-4C92-9683-81AAA9675A2B}"/>
                  </a:ext>
                </a:extLst>
              </p:cNvPr>
              <p:cNvSpPr/>
              <p:nvPr/>
            </p:nvSpPr>
            <p:spPr>
              <a:xfrm>
                <a:off x="2195736" y="321817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83" name="Oval 282">
                <a:extLst>
                  <a:ext uri="{FF2B5EF4-FFF2-40B4-BE49-F238E27FC236}">
                    <a16:creationId xmlns:a16="http://schemas.microsoft.com/office/drawing/2014/main" id="{7F303244-9C96-43FE-B0D0-8D0C28CDCB90}"/>
                  </a:ext>
                </a:extLst>
              </p:cNvPr>
              <p:cNvSpPr/>
              <p:nvPr/>
            </p:nvSpPr>
            <p:spPr>
              <a:xfrm>
                <a:off x="2195736" y="3370577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84" name="Oval 283">
                <a:extLst>
                  <a:ext uri="{FF2B5EF4-FFF2-40B4-BE49-F238E27FC236}">
                    <a16:creationId xmlns:a16="http://schemas.microsoft.com/office/drawing/2014/main" id="{064B346B-4F13-48D4-AB80-91539FED6486}"/>
                  </a:ext>
                </a:extLst>
              </p:cNvPr>
              <p:cNvSpPr/>
              <p:nvPr/>
            </p:nvSpPr>
            <p:spPr>
              <a:xfrm>
                <a:off x="2195736" y="352297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85" name="Oval 284">
                <a:extLst>
                  <a:ext uri="{FF2B5EF4-FFF2-40B4-BE49-F238E27FC236}">
                    <a16:creationId xmlns:a16="http://schemas.microsoft.com/office/drawing/2014/main" id="{90E55D69-9AC3-4766-AF4E-7F84578F6468}"/>
                  </a:ext>
                </a:extLst>
              </p:cNvPr>
              <p:cNvSpPr/>
              <p:nvPr/>
            </p:nvSpPr>
            <p:spPr>
              <a:xfrm>
                <a:off x="2195736" y="3675375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86" name="Oval 285">
                <a:extLst>
                  <a:ext uri="{FF2B5EF4-FFF2-40B4-BE49-F238E27FC236}">
                    <a16:creationId xmlns:a16="http://schemas.microsoft.com/office/drawing/2014/main" id="{21AA0C49-5E9B-42F8-92DC-F9821FDDFAAB}"/>
                  </a:ext>
                </a:extLst>
              </p:cNvPr>
              <p:cNvSpPr/>
              <p:nvPr/>
            </p:nvSpPr>
            <p:spPr>
              <a:xfrm>
                <a:off x="2195736" y="382777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87" name="Oval 286">
                <a:extLst>
                  <a:ext uri="{FF2B5EF4-FFF2-40B4-BE49-F238E27FC236}">
                    <a16:creationId xmlns:a16="http://schemas.microsoft.com/office/drawing/2014/main" id="{92C666BD-A469-40C2-B09D-52DFFE4C7CCB}"/>
                  </a:ext>
                </a:extLst>
              </p:cNvPr>
              <p:cNvSpPr/>
              <p:nvPr/>
            </p:nvSpPr>
            <p:spPr>
              <a:xfrm>
                <a:off x="2195736" y="398017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88" name="Oval 287">
                <a:extLst>
                  <a:ext uri="{FF2B5EF4-FFF2-40B4-BE49-F238E27FC236}">
                    <a16:creationId xmlns:a16="http://schemas.microsoft.com/office/drawing/2014/main" id="{F46496BF-2E81-4A23-9230-372C58EDC953}"/>
                  </a:ext>
                </a:extLst>
              </p:cNvPr>
              <p:cNvSpPr/>
              <p:nvPr/>
            </p:nvSpPr>
            <p:spPr>
              <a:xfrm>
                <a:off x="2195736" y="413257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89" name="Oval 288">
                <a:extLst>
                  <a:ext uri="{FF2B5EF4-FFF2-40B4-BE49-F238E27FC236}">
                    <a16:creationId xmlns:a16="http://schemas.microsoft.com/office/drawing/2014/main" id="{C467A822-65B6-419E-8F40-E9545510F1E6}"/>
                  </a:ext>
                </a:extLst>
              </p:cNvPr>
              <p:cNvSpPr/>
              <p:nvPr/>
            </p:nvSpPr>
            <p:spPr>
              <a:xfrm>
                <a:off x="2195736" y="428497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90" name="Oval 289">
                <a:extLst>
                  <a:ext uri="{FF2B5EF4-FFF2-40B4-BE49-F238E27FC236}">
                    <a16:creationId xmlns:a16="http://schemas.microsoft.com/office/drawing/2014/main" id="{12490EFE-1E17-4A90-905C-64CB4B70F616}"/>
                  </a:ext>
                </a:extLst>
              </p:cNvPr>
              <p:cNvSpPr/>
              <p:nvPr/>
            </p:nvSpPr>
            <p:spPr>
              <a:xfrm>
                <a:off x="2195736" y="443737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91" name="Oval 290">
                <a:extLst>
                  <a:ext uri="{FF2B5EF4-FFF2-40B4-BE49-F238E27FC236}">
                    <a16:creationId xmlns:a16="http://schemas.microsoft.com/office/drawing/2014/main" id="{1C6B2CE0-2D0E-4D80-B707-58B2392D0EAD}"/>
                  </a:ext>
                </a:extLst>
              </p:cNvPr>
              <p:cNvSpPr/>
              <p:nvPr/>
            </p:nvSpPr>
            <p:spPr>
              <a:xfrm>
                <a:off x="2195736" y="4589769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92" name="Oval 291">
                <a:extLst>
                  <a:ext uri="{FF2B5EF4-FFF2-40B4-BE49-F238E27FC236}">
                    <a16:creationId xmlns:a16="http://schemas.microsoft.com/office/drawing/2014/main" id="{BA5FFD17-B7FE-4100-A1CF-49931D9996AA}"/>
                  </a:ext>
                </a:extLst>
              </p:cNvPr>
              <p:cNvSpPr/>
              <p:nvPr/>
            </p:nvSpPr>
            <p:spPr>
              <a:xfrm>
                <a:off x="2195736" y="474216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93" name="Oval 292">
                <a:extLst>
                  <a:ext uri="{FF2B5EF4-FFF2-40B4-BE49-F238E27FC236}">
                    <a16:creationId xmlns:a16="http://schemas.microsoft.com/office/drawing/2014/main" id="{2F9A7910-06E3-4536-A9B2-9955F7BF3DE7}"/>
                  </a:ext>
                </a:extLst>
              </p:cNvPr>
              <p:cNvSpPr/>
              <p:nvPr/>
            </p:nvSpPr>
            <p:spPr>
              <a:xfrm>
                <a:off x="2195736" y="4894567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94" name="Oval 293">
                <a:extLst>
                  <a:ext uri="{FF2B5EF4-FFF2-40B4-BE49-F238E27FC236}">
                    <a16:creationId xmlns:a16="http://schemas.microsoft.com/office/drawing/2014/main" id="{981F7CCC-5C3C-4223-9183-68380CD63C23}"/>
                  </a:ext>
                </a:extLst>
              </p:cNvPr>
              <p:cNvSpPr/>
              <p:nvPr/>
            </p:nvSpPr>
            <p:spPr>
              <a:xfrm>
                <a:off x="2195736" y="504696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95" name="Oval 294">
                <a:extLst>
                  <a:ext uri="{FF2B5EF4-FFF2-40B4-BE49-F238E27FC236}">
                    <a16:creationId xmlns:a16="http://schemas.microsoft.com/office/drawing/2014/main" id="{4E6C3B04-66DC-4720-8106-7814FF7344E1}"/>
                  </a:ext>
                </a:extLst>
              </p:cNvPr>
              <p:cNvSpPr/>
              <p:nvPr/>
            </p:nvSpPr>
            <p:spPr>
              <a:xfrm>
                <a:off x="2195736" y="5199365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96" name="Oval 295">
                <a:extLst>
                  <a:ext uri="{FF2B5EF4-FFF2-40B4-BE49-F238E27FC236}">
                    <a16:creationId xmlns:a16="http://schemas.microsoft.com/office/drawing/2014/main" id="{F1410966-3638-4E6E-B0FE-BD323D60B9A5}"/>
                  </a:ext>
                </a:extLst>
              </p:cNvPr>
              <p:cNvSpPr/>
              <p:nvPr/>
            </p:nvSpPr>
            <p:spPr>
              <a:xfrm>
                <a:off x="2195736" y="535176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97" name="Oval 296">
                <a:extLst>
                  <a:ext uri="{FF2B5EF4-FFF2-40B4-BE49-F238E27FC236}">
                    <a16:creationId xmlns:a16="http://schemas.microsoft.com/office/drawing/2014/main" id="{28077E3E-FD83-4BD7-BB7E-906A6EA250B4}"/>
                  </a:ext>
                </a:extLst>
              </p:cNvPr>
              <p:cNvSpPr/>
              <p:nvPr/>
            </p:nvSpPr>
            <p:spPr>
              <a:xfrm>
                <a:off x="2195736" y="550416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98" name="Oval 297">
                <a:extLst>
                  <a:ext uri="{FF2B5EF4-FFF2-40B4-BE49-F238E27FC236}">
                    <a16:creationId xmlns:a16="http://schemas.microsoft.com/office/drawing/2014/main" id="{902612C5-AA8B-427F-862A-7307DA6B13AA}"/>
                  </a:ext>
                </a:extLst>
              </p:cNvPr>
              <p:cNvSpPr/>
              <p:nvPr/>
            </p:nvSpPr>
            <p:spPr>
              <a:xfrm>
                <a:off x="2051720" y="184835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99" name="Oval 298">
                <a:extLst>
                  <a:ext uri="{FF2B5EF4-FFF2-40B4-BE49-F238E27FC236}">
                    <a16:creationId xmlns:a16="http://schemas.microsoft.com/office/drawing/2014/main" id="{7A7D0F7D-6064-4D63-98FF-819E14D677D4}"/>
                  </a:ext>
                </a:extLst>
              </p:cNvPr>
              <p:cNvSpPr/>
              <p:nvPr/>
            </p:nvSpPr>
            <p:spPr>
              <a:xfrm>
                <a:off x="2051720" y="2000749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00" name="Oval 299">
                <a:extLst>
                  <a:ext uri="{FF2B5EF4-FFF2-40B4-BE49-F238E27FC236}">
                    <a16:creationId xmlns:a16="http://schemas.microsoft.com/office/drawing/2014/main" id="{2E26BB15-F4FE-4252-A4D6-2F6E9734AC96}"/>
                  </a:ext>
                </a:extLst>
              </p:cNvPr>
              <p:cNvSpPr/>
              <p:nvPr/>
            </p:nvSpPr>
            <p:spPr>
              <a:xfrm>
                <a:off x="2051720" y="215314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01" name="Oval 300">
                <a:extLst>
                  <a:ext uri="{FF2B5EF4-FFF2-40B4-BE49-F238E27FC236}">
                    <a16:creationId xmlns:a16="http://schemas.microsoft.com/office/drawing/2014/main" id="{D619B350-4AFE-466E-B969-B0760688AC96}"/>
                  </a:ext>
                </a:extLst>
              </p:cNvPr>
              <p:cNvSpPr/>
              <p:nvPr/>
            </p:nvSpPr>
            <p:spPr>
              <a:xfrm>
                <a:off x="2051720" y="2305547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02" name="Oval 301">
                <a:extLst>
                  <a:ext uri="{FF2B5EF4-FFF2-40B4-BE49-F238E27FC236}">
                    <a16:creationId xmlns:a16="http://schemas.microsoft.com/office/drawing/2014/main" id="{EA220363-8ACF-4CF6-9F37-F3BCB7A657AB}"/>
                  </a:ext>
                </a:extLst>
              </p:cNvPr>
              <p:cNvSpPr/>
              <p:nvPr/>
            </p:nvSpPr>
            <p:spPr>
              <a:xfrm>
                <a:off x="2051720" y="245794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03" name="Oval 302">
                <a:extLst>
                  <a:ext uri="{FF2B5EF4-FFF2-40B4-BE49-F238E27FC236}">
                    <a16:creationId xmlns:a16="http://schemas.microsoft.com/office/drawing/2014/main" id="{2B3655A0-402E-4AF5-8E96-7CB1C63B6503}"/>
                  </a:ext>
                </a:extLst>
              </p:cNvPr>
              <p:cNvSpPr/>
              <p:nvPr/>
            </p:nvSpPr>
            <p:spPr>
              <a:xfrm>
                <a:off x="2051720" y="2610345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04" name="Oval 303">
                <a:extLst>
                  <a:ext uri="{FF2B5EF4-FFF2-40B4-BE49-F238E27FC236}">
                    <a16:creationId xmlns:a16="http://schemas.microsoft.com/office/drawing/2014/main" id="{7AF57C2A-D1A4-4D0A-B2E8-607118378107}"/>
                  </a:ext>
                </a:extLst>
              </p:cNvPr>
              <p:cNvSpPr/>
              <p:nvPr/>
            </p:nvSpPr>
            <p:spPr>
              <a:xfrm>
                <a:off x="2051720" y="276274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05" name="Oval 304">
                <a:extLst>
                  <a:ext uri="{FF2B5EF4-FFF2-40B4-BE49-F238E27FC236}">
                    <a16:creationId xmlns:a16="http://schemas.microsoft.com/office/drawing/2014/main" id="{E024808A-0A22-4EBB-9465-51248C894A1F}"/>
                  </a:ext>
                </a:extLst>
              </p:cNvPr>
              <p:cNvSpPr/>
              <p:nvPr/>
            </p:nvSpPr>
            <p:spPr>
              <a:xfrm>
                <a:off x="2051720" y="291514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06" name="Oval 305">
                <a:extLst>
                  <a:ext uri="{FF2B5EF4-FFF2-40B4-BE49-F238E27FC236}">
                    <a16:creationId xmlns:a16="http://schemas.microsoft.com/office/drawing/2014/main" id="{6622B834-5C72-4506-8C19-5D263AC3FF9E}"/>
                  </a:ext>
                </a:extLst>
              </p:cNvPr>
              <p:cNvSpPr/>
              <p:nvPr/>
            </p:nvSpPr>
            <p:spPr>
              <a:xfrm>
                <a:off x="2051720" y="306754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07" name="Oval 306">
                <a:extLst>
                  <a:ext uri="{FF2B5EF4-FFF2-40B4-BE49-F238E27FC236}">
                    <a16:creationId xmlns:a16="http://schemas.microsoft.com/office/drawing/2014/main" id="{338BA255-B59B-47F4-8446-08B20343E270}"/>
                  </a:ext>
                </a:extLst>
              </p:cNvPr>
              <p:cNvSpPr/>
              <p:nvPr/>
            </p:nvSpPr>
            <p:spPr>
              <a:xfrm>
                <a:off x="2051720" y="321994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08" name="Oval 307">
                <a:extLst>
                  <a:ext uri="{FF2B5EF4-FFF2-40B4-BE49-F238E27FC236}">
                    <a16:creationId xmlns:a16="http://schemas.microsoft.com/office/drawing/2014/main" id="{211BB9DC-726E-4CC5-A2FD-04202BFCD2D4}"/>
                  </a:ext>
                </a:extLst>
              </p:cNvPr>
              <p:cNvSpPr/>
              <p:nvPr/>
            </p:nvSpPr>
            <p:spPr>
              <a:xfrm>
                <a:off x="2051720" y="337234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09" name="Oval 308">
                <a:extLst>
                  <a:ext uri="{FF2B5EF4-FFF2-40B4-BE49-F238E27FC236}">
                    <a16:creationId xmlns:a16="http://schemas.microsoft.com/office/drawing/2014/main" id="{63512BFA-BCC4-4063-B5C0-1C0B62621742}"/>
                  </a:ext>
                </a:extLst>
              </p:cNvPr>
              <p:cNvSpPr/>
              <p:nvPr/>
            </p:nvSpPr>
            <p:spPr>
              <a:xfrm>
                <a:off x="2051720" y="3524739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10" name="Oval 309">
                <a:extLst>
                  <a:ext uri="{FF2B5EF4-FFF2-40B4-BE49-F238E27FC236}">
                    <a16:creationId xmlns:a16="http://schemas.microsoft.com/office/drawing/2014/main" id="{41FD60EE-994A-449E-9389-CE899104A9C9}"/>
                  </a:ext>
                </a:extLst>
              </p:cNvPr>
              <p:cNvSpPr/>
              <p:nvPr/>
            </p:nvSpPr>
            <p:spPr>
              <a:xfrm>
                <a:off x="2051720" y="367713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11" name="Oval 310">
                <a:extLst>
                  <a:ext uri="{FF2B5EF4-FFF2-40B4-BE49-F238E27FC236}">
                    <a16:creationId xmlns:a16="http://schemas.microsoft.com/office/drawing/2014/main" id="{FB84524E-43A9-490E-A8F5-6D1367C03C48}"/>
                  </a:ext>
                </a:extLst>
              </p:cNvPr>
              <p:cNvSpPr/>
              <p:nvPr/>
            </p:nvSpPr>
            <p:spPr>
              <a:xfrm>
                <a:off x="2051720" y="3829537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12" name="Oval 311">
                <a:extLst>
                  <a:ext uri="{FF2B5EF4-FFF2-40B4-BE49-F238E27FC236}">
                    <a16:creationId xmlns:a16="http://schemas.microsoft.com/office/drawing/2014/main" id="{294FBF07-6C64-4C74-8F22-D99D92FA4560}"/>
                  </a:ext>
                </a:extLst>
              </p:cNvPr>
              <p:cNvSpPr/>
              <p:nvPr/>
            </p:nvSpPr>
            <p:spPr>
              <a:xfrm>
                <a:off x="2051720" y="398193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13" name="Oval 312">
                <a:extLst>
                  <a:ext uri="{FF2B5EF4-FFF2-40B4-BE49-F238E27FC236}">
                    <a16:creationId xmlns:a16="http://schemas.microsoft.com/office/drawing/2014/main" id="{C0C76A88-7330-4E2E-9AF4-C99E9DD6252A}"/>
                  </a:ext>
                </a:extLst>
              </p:cNvPr>
              <p:cNvSpPr/>
              <p:nvPr/>
            </p:nvSpPr>
            <p:spPr>
              <a:xfrm>
                <a:off x="2051720" y="4134335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14" name="Oval 313">
                <a:extLst>
                  <a:ext uri="{FF2B5EF4-FFF2-40B4-BE49-F238E27FC236}">
                    <a16:creationId xmlns:a16="http://schemas.microsoft.com/office/drawing/2014/main" id="{1DD7506E-BF03-4326-AF13-7185247697D9}"/>
                  </a:ext>
                </a:extLst>
              </p:cNvPr>
              <p:cNvSpPr/>
              <p:nvPr/>
            </p:nvSpPr>
            <p:spPr>
              <a:xfrm>
                <a:off x="2051720" y="428673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15" name="Oval 314">
                <a:extLst>
                  <a:ext uri="{FF2B5EF4-FFF2-40B4-BE49-F238E27FC236}">
                    <a16:creationId xmlns:a16="http://schemas.microsoft.com/office/drawing/2014/main" id="{BD820F93-0451-4BE0-B1AF-213C50169C9C}"/>
                  </a:ext>
                </a:extLst>
              </p:cNvPr>
              <p:cNvSpPr/>
              <p:nvPr/>
            </p:nvSpPr>
            <p:spPr>
              <a:xfrm>
                <a:off x="2051720" y="443913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16" name="Oval 315">
                <a:extLst>
                  <a:ext uri="{FF2B5EF4-FFF2-40B4-BE49-F238E27FC236}">
                    <a16:creationId xmlns:a16="http://schemas.microsoft.com/office/drawing/2014/main" id="{8168BB94-EC6A-4F45-AFAA-92FDDA0D2231}"/>
                  </a:ext>
                </a:extLst>
              </p:cNvPr>
              <p:cNvSpPr/>
              <p:nvPr/>
            </p:nvSpPr>
            <p:spPr>
              <a:xfrm>
                <a:off x="2051720" y="459153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17" name="Oval 316">
                <a:extLst>
                  <a:ext uri="{FF2B5EF4-FFF2-40B4-BE49-F238E27FC236}">
                    <a16:creationId xmlns:a16="http://schemas.microsoft.com/office/drawing/2014/main" id="{ACEDDC5F-E2F4-4A43-AA60-4FF54D03C3B6}"/>
                  </a:ext>
                </a:extLst>
              </p:cNvPr>
              <p:cNvSpPr/>
              <p:nvPr/>
            </p:nvSpPr>
            <p:spPr>
              <a:xfrm>
                <a:off x="2051720" y="474393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18" name="Oval 317">
                <a:extLst>
                  <a:ext uri="{FF2B5EF4-FFF2-40B4-BE49-F238E27FC236}">
                    <a16:creationId xmlns:a16="http://schemas.microsoft.com/office/drawing/2014/main" id="{C5693320-DBA3-4B62-93D4-12AC74B4A22B}"/>
                  </a:ext>
                </a:extLst>
              </p:cNvPr>
              <p:cNvSpPr/>
              <p:nvPr/>
            </p:nvSpPr>
            <p:spPr>
              <a:xfrm>
                <a:off x="2051720" y="489633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19" name="Oval 318">
                <a:extLst>
                  <a:ext uri="{FF2B5EF4-FFF2-40B4-BE49-F238E27FC236}">
                    <a16:creationId xmlns:a16="http://schemas.microsoft.com/office/drawing/2014/main" id="{6D23CEA0-2654-4349-A0E8-B0BE686F5C5A}"/>
                  </a:ext>
                </a:extLst>
              </p:cNvPr>
              <p:cNvSpPr/>
              <p:nvPr/>
            </p:nvSpPr>
            <p:spPr>
              <a:xfrm>
                <a:off x="2051720" y="5048729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20" name="Oval 319">
                <a:extLst>
                  <a:ext uri="{FF2B5EF4-FFF2-40B4-BE49-F238E27FC236}">
                    <a16:creationId xmlns:a16="http://schemas.microsoft.com/office/drawing/2014/main" id="{020F4799-9071-44B7-8E2B-E3C4DE5DFB1F}"/>
                  </a:ext>
                </a:extLst>
              </p:cNvPr>
              <p:cNvSpPr/>
              <p:nvPr/>
            </p:nvSpPr>
            <p:spPr>
              <a:xfrm>
                <a:off x="2051720" y="520112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21" name="Oval 320">
                <a:extLst>
                  <a:ext uri="{FF2B5EF4-FFF2-40B4-BE49-F238E27FC236}">
                    <a16:creationId xmlns:a16="http://schemas.microsoft.com/office/drawing/2014/main" id="{E3899050-225F-451B-9DDA-FD3E5D8FBE09}"/>
                  </a:ext>
                </a:extLst>
              </p:cNvPr>
              <p:cNvSpPr/>
              <p:nvPr/>
            </p:nvSpPr>
            <p:spPr>
              <a:xfrm>
                <a:off x="2051720" y="5353527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22" name="Oval 321">
                <a:extLst>
                  <a:ext uri="{FF2B5EF4-FFF2-40B4-BE49-F238E27FC236}">
                    <a16:creationId xmlns:a16="http://schemas.microsoft.com/office/drawing/2014/main" id="{27499F49-3850-4872-A671-7D5412E2DB9E}"/>
                  </a:ext>
                </a:extLst>
              </p:cNvPr>
              <p:cNvSpPr/>
              <p:nvPr/>
            </p:nvSpPr>
            <p:spPr>
              <a:xfrm>
                <a:off x="2051720" y="550592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23" name="Oval 322">
                <a:extLst>
                  <a:ext uri="{FF2B5EF4-FFF2-40B4-BE49-F238E27FC236}">
                    <a16:creationId xmlns:a16="http://schemas.microsoft.com/office/drawing/2014/main" id="{54240E6F-F7D3-4870-98AF-5728605F52CA}"/>
                  </a:ext>
                </a:extLst>
              </p:cNvPr>
              <p:cNvSpPr/>
              <p:nvPr/>
            </p:nvSpPr>
            <p:spPr>
              <a:xfrm>
                <a:off x="1907704" y="185011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24" name="Oval 323">
                <a:extLst>
                  <a:ext uri="{FF2B5EF4-FFF2-40B4-BE49-F238E27FC236}">
                    <a16:creationId xmlns:a16="http://schemas.microsoft.com/office/drawing/2014/main" id="{DCA75711-95A8-438C-AE4C-335BF2EBE64A}"/>
                  </a:ext>
                </a:extLst>
              </p:cNvPr>
              <p:cNvSpPr/>
              <p:nvPr/>
            </p:nvSpPr>
            <p:spPr>
              <a:xfrm>
                <a:off x="1907704" y="200251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25" name="Oval 324">
                <a:extLst>
                  <a:ext uri="{FF2B5EF4-FFF2-40B4-BE49-F238E27FC236}">
                    <a16:creationId xmlns:a16="http://schemas.microsoft.com/office/drawing/2014/main" id="{6BE477B9-EFEE-49C7-8F30-05341F00E523}"/>
                  </a:ext>
                </a:extLst>
              </p:cNvPr>
              <p:cNvSpPr/>
              <p:nvPr/>
            </p:nvSpPr>
            <p:spPr>
              <a:xfrm>
                <a:off x="1907704" y="215491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26" name="Oval 325">
                <a:extLst>
                  <a:ext uri="{FF2B5EF4-FFF2-40B4-BE49-F238E27FC236}">
                    <a16:creationId xmlns:a16="http://schemas.microsoft.com/office/drawing/2014/main" id="{02EAB4F9-6AF4-46CF-90B6-08ACECC0BE88}"/>
                  </a:ext>
                </a:extLst>
              </p:cNvPr>
              <p:cNvSpPr/>
              <p:nvPr/>
            </p:nvSpPr>
            <p:spPr>
              <a:xfrm>
                <a:off x="1907704" y="230731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27" name="Oval 326">
                <a:extLst>
                  <a:ext uri="{FF2B5EF4-FFF2-40B4-BE49-F238E27FC236}">
                    <a16:creationId xmlns:a16="http://schemas.microsoft.com/office/drawing/2014/main" id="{34D5D4DD-D5BF-4AF1-873B-961E6BAAC063}"/>
                  </a:ext>
                </a:extLst>
              </p:cNvPr>
              <p:cNvSpPr/>
              <p:nvPr/>
            </p:nvSpPr>
            <p:spPr>
              <a:xfrm>
                <a:off x="1907704" y="2459709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28" name="Oval 327">
                <a:extLst>
                  <a:ext uri="{FF2B5EF4-FFF2-40B4-BE49-F238E27FC236}">
                    <a16:creationId xmlns:a16="http://schemas.microsoft.com/office/drawing/2014/main" id="{A604FBA9-7006-4BCA-AF6E-6C5EB7A5CE19}"/>
                  </a:ext>
                </a:extLst>
              </p:cNvPr>
              <p:cNvSpPr/>
              <p:nvPr/>
            </p:nvSpPr>
            <p:spPr>
              <a:xfrm>
                <a:off x="1907704" y="261210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29" name="Oval 328">
                <a:extLst>
                  <a:ext uri="{FF2B5EF4-FFF2-40B4-BE49-F238E27FC236}">
                    <a16:creationId xmlns:a16="http://schemas.microsoft.com/office/drawing/2014/main" id="{B19C36DB-326D-42A4-B754-44009083500E}"/>
                  </a:ext>
                </a:extLst>
              </p:cNvPr>
              <p:cNvSpPr/>
              <p:nvPr/>
            </p:nvSpPr>
            <p:spPr>
              <a:xfrm>
                <a:off x="1907704" y="2764507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30" name="Oval 329">
                <a:extLst>
                  <a:ext uri="{FF2B5EF4-FFF2-40B4-BE49-F238E27FC236}">
                    <a16:creationId xmlns:a16="http://schemas.microsoft.com/office/drawing/2014/main" id="{AF967342-B142-45C8-AE0A-7D01D2EA12A1}"/>
                  </a:ext>
                </a:extLst>
              </p:cNvPr>
              <p:cNvSpPr/>
              <p:nvPr/>
            </p:nvSpPr>
            <p:spPr>
              <a:xfrm>
                <a:off x="1907704" y="291690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31" name="Oval 330">
                <a:extLst>
                  <a:ext uri="{FF2B5EF4-FFF2-40B4-BE49-F238E27FC236}">
                    <a16:creationId xmlns:a16="http://schemas.microsoft.com/office/drawing/2014/main" id="{346B6F51-0502-4972-8212-AB7647BEBBE2}"/>
                  </a:ext>
                </a:extLst>
              </p:cNvPr>
              <p:cNvSpPr/>
              <p:nvPr/>
            </p:nvSpPr>
            <p:spPr>
              <a:xfrm>
                <a:off x="1907704" y="3069305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32" name="Oval 331">
                <a:extLst>
                  <a:ext uri="{FF2B5EF4-FFF2-40B4-BE49-F238E27FC236}">
                    <a16:creationId xmlns:a16="http://schemas.microsoft.com/office/drawing/2014/main" id="{840C92B7-27BF-4F71-9BD4-A205C2AEB33E}"/>
                  </a:ext>
                </a:extLst>
              </p:cNvPr>
              <p:cNvSpPr/>
              <p:nvPr/>
            </p:nvSpPr>
            <p:spPr>
              <a:xfrm>
                <a:off x="1907704" y="322170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33" name="Oval 332">
                <a:extLst>
                  <a:ext uri="{FF2B5EF4-FFF2-40B4-BE49-F238E27FC236}">
                    <a16:creationId xmlns:a16="http://schemas.microsoft.com/office/drawing/2014/main" id="{7667D092-B392-400D-A1FD-08F5E51D6049}"/>
                  </a:ext>
                </a:extLst>
              </p:cNvPr>
              <p:cNvSpPr/>
              <p:nvPr/>
            </p:nvSpPr>
            <p:spPr>
              <a:xfrm>
                <a:off x="1907704" y="337410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34" name="Oval 333">
                <a:extLst>
                  <a:ext uri="{FF2B5EF4-FFF2-40B4-BE49-F238E27FC236}">
                    <a16:creationId xmlns:a16="http://schemas.microsoft.com/office/drawing/2014/main" id="{A3EDD581-91D8-447F-8304-27C10CABB69B}"/>
                  </a:ext>
                </a:extLst>
              </p:cNvPr>
              <p:cNvSpPr/>
              <p:nvPr/>
            </p:nvSpPr>
            <p:spPr>
              <a:xfrm>
                <a:off x="1907704" y="352650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35" name="Oval 334">
                <a:extLst>
                  <a:ext uri="{FF2B5EF4-FFF2-40B4-BE49-F238E27FC236}">
                    <a16:creationId xmlns:a16="http://schemas.microsoft.com/office/drawing/2014/main" id="{EAE0F23B-C7DA-4A0E-AA15-D5329B5EA300}"/>
                  </a:ext>
                </a:extLst>
              </p:cNvPr>
              <p:cNvSpPr/>
              <p:nvPr/>
            </p:nvSpPr>
            <p:spPr>
              <a:xfrm>
                <a:off x="1907704" y="367890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36" name="Oval 335">
                <a:extLst>
                  <a:ext uri="{FF2B5EF4-FFF2-40B4-BE49-F238E27FC236}">
                    <a16:creationId xmlns:a16="http://schemas.microsoft.com/office/drawing/2014/main" id="{9EB8EA0A-79FC-4C2C-A455-B5E39A4594F3}"/>
                  </a:ext>
                </a:extLst>
              </p:cNvPr>
              <p:cNvSpPr/>
              <p:nvPr/>
            </p:nvSpPr>
            <p:spPr>
              <a:xfrm>
                <a:off x="1907704" y="383130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37" name="Oval 336">
                <a:extLst>
                  <a:ext uri="{FF2B5EF4-FFF2-40B4-BE49-F238E27FC236}">
                    <a16:creationId xmlns:a16="http://schemas.microsoft.com/office/drawing/2014/main" id="{47601FA0-9094-4DB5-9C18-74747F1315C6}"/>
                  </a:ext>
                </a:extLst>
              </p:cNvPr>
              <p:cNvSpPr/>
              <p:nvPr/>
            </p:nvSpPr>
            <p:spPr>
              <a:xfrm>
                <a:off x="1907704" y="3983699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38" name="Oval 337">
                <a:extLst>
                  <a:ext uri="{FF2B5EF4-FFF2-40B4-BE49-F238E27FC236}">
                    <a16:creationId xmlns:a16="http://schemas.microsoft.com/office/drawing/2014/main" id="{DD2FAC66-5C8E-4923-8CD1-1BCAF1F091CF}"/>
                  </a:ext>
                </a:extLst>
              </p:cNvPr>
              <p:cNvSpPr/>
              <p:nvPr/>
            </p:nvSpPr>
            <p:spPr>
              <a:xfrm>
                <a:off x="1907704" y="413609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39" name="Oval 338">
                <a:extLst>
                  <a:ext uri="{FF2B5EF4-FFF2-40B4-BE49-F238E27FC236}">
                    <a16:creationId xmlns:a16="http://schemas.microsoft.com/office/drawing/2014/main" id="{3B03B65E-2393-4C85-AECB-E49DD82AF5D6}"/>
                  </a:ext>
                </a:extLst>
              </p:cNvPr>
              <p:cNvSpPr/>
              <p:nvPr/>
            </p:nvSpPr>
            <p:spPr>
              <a:xfrm>
                <a:off x="1907704" y="4288497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40" name="Oval 339">
                <a:extLst>
                  <a:ext uri="{FF2B5EF4-FFF2-40B4-BE49-F238E27FC236}">
                    <a16:creationId xmlns:a16="http://schemas.microsoft.com/office/drawing/2014/main" id="{4F020308-26D8-4FA1-8A74-803B29B3CBB4}"/>
                  </a:ext>
                </a:extLst>
              </p:cNvPr>
              <p:cNvSpPr/>
              <p:nvPr/>
            </p:nvSpPr>
            <p:spPr>
              <a:xfrm>
                <a:off x="1907704" y="444089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41" name="Oval 340">
                <a:extLst>
                  <a:ext uri="{FF2B5EF4-FFF2-40B4-BE49-F238E27FC236}">
                    <a16:creationId xmlns:a16="http://schemas.microsoft.com/office/drawing/2014/main" id="{F5AD9321-B29D-4236-A476-B2C30C11C9EE}"/>
                  </a:ext>
                </a:extLst>
              </p:cNvPr>
              <p:cNvSpPr/>
              <p:nvPr/>
            </p:nvSpPr>
            <p:spPr>
              <a:xfrm>
                <a:off x="1907704" y="4593295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42" name="Oval 341">
                <a:extLst>
                  <a:ext uri="{FF2B5EF4-FFF2-40B4-BE49-F238E27FC236}">
                    <a16:creationId xmlns:a16="http://schemas.microsoft.com/office/drawing/2014/main" id="{185579B1-C334-4F47-8AED-F649B3362705}"/>
                  </a:ext>
                </a:extLst>
              </p:cNvPr>
              <p:cNvSpPr/>
              <p:nvPr/>
            </p:nvSpPr>
            <p:spPr>
              <a:xfrm>
                <a:off x="1907704" y="474569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43" name="Oval 342">
                <a:extLst>
                  <a:ext uri="{FF2B5EF4-FFF2-40B4-BE49-F238E27FC236}">
                    <a16:creationId xmlns:a16="http://schemas.microsoft.com/office/drawing/2014/main" id="{8F07FEB2-81FE-423A-81C9-8C3945EC0131}"/>
                  </a:ext>
                </a:extLst>
              </p:cNvPr>
              <p:cNvSpPr/>
              <p:nvPr/>
            </p:nvSpPr>
            <p:spPr>
              <a:xfrm>
                <a:off x="1907704" y="489809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44" name="Oval 343">
                <a:extLst>
                  <a:ext uri="{FF2B5EF4-FFF2-40B4-BE49-F238E27FC236}">
                    <a16:creationId xmlns:a16="http://schemas.microsoft.com/office/drawing/2014/main" id="{EC363E2A-FE0C-4DAE-B561-F057C874F8EF}"/>
                  </a:ext>
                </a:extLst>
              </p:cNvPr>
              <p:cNvSpPr/>
              <p:nvPr/>
            </p:nvSpPr>
            <p:spPr>
              <a:xfrm>
                <a:off x="1907704" y="505049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45" name="Oval 344">
                <a:extLst>
                  <a:ext uri="{FF2B5EF4-FFF2-40B4-BE49-F238E27FC236}">
                    <a16:creationId xmlns:a16="http://schemas.microsoft.com/office/drawing/2014/main" id="{36CEB4C0-5DF6-4D9F-848A-F2783E23920C}"/>
                  </a:ext>
                </a:extLst>
              </p:cNvPr>
              <p:cNvSpPr/>
              <p:nvPr/>
            </p:nvSpPr>
            <p:spPr>
              <a:xfrm>
                <a:off x="1907704" y="520289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46" name="Oval 345">
                <a:extLst>
                  <a:ext uri="{FF2B5EF4-FFF2-40B4-BE49-F238E27FC236}">
                    <a16:creationId xmlns:a16="http://schemas.microsoft.com/office/drawing/2014/main" id="{DE1650CD-86CD-4FE5-B9C0-6F5EA0C94B91}"/>
                  </a:ext>
                </a:extLst>
              </p:cNvPr>
              <p:cNvSpPr/>
              <p:nvPr/>
            </p:nvSpPr>
            <p:spPr>
              <a:xfrm>
                <a:off x="1907704" y="535529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47" name="Oval 346">
                <a:extLst>
                  <a:ext uri="{FF2B5EF4-FFF2-40B4-BE49-F238E27FC236}">
                    <a16:creationId xmlns:a16="http://schemas.microsoft.com/office/drawing/2014/main" id="{6297E4B2-A188-4831-80D2-D6E7C94B2EC1}"/>
                  </a:ext>
                </a:extLst>
              </p:cNvPr>
              <p:cNvSpPr/>
              <p:nvPr/>
            </p:nvSpPr>
            <p:spPr>
              <a:xfrm>
                <a:off x="1907704" y="5507689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48" name="Oval 347">
                <a:extLst>
                  <a:ext uri="{FF2B5EF4-FFF2-40B4-BE49-F238E27FC236}">
                    <a16:creationId xmlns:a16="http://schemas.microsoft.com/office/drawing/2014/main" id="{B271B81E-D1B0-4226-9A1D-711DA02EA3AB}"/>
                  </a:ext>
                </a:extLst>
              </p:cNvPr>
              <p:cNvSpPr/>
              <p:nvPr/>
            </p:nvSpPr>
            <p:spPr>
              <a:xfrm>
                <a:off x="1763688" y="185187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49" name="Oval 348">
                <a:extLst>
                  <a:ext uri="{FF2B5EF4-FFF2-40B4-BE49-F238E27FC236}">
                    <a16:creationId xmlns:a16="http://schemas.microsoft.com/office/drawing/2014/main" id="{583240FD-9358-46DA-8F5C-04941B884300}"/>
                  </a:ext>
                </a:extLst>
              </p:cNvPr>
              <p:cNvSpPr/>
              <p:nvPr/>
            </p:nvSpPr>
            <p:spPr>
              <a:xfrm>
                <a:off x="1763688" y="2004275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50" name="Oval 349">
                <a:extLst>
                  <a:ext uri="{FF2B5EF4-FFF2-40B4-BE49-F238E27FC236}">
                    <a16:creationId xmlns:a16="http://schemas.microsoft.com/office/drawing/2014/main" id="{A32239FA-6B87-47ED-83C1-CEEE53B6A964}"/>
                  </a:ext>
                </a:extLst>
              </p:cNvPr>
              <p:cNvSpPr/>
              <p:nvPr/>
            </p:nvSpPr>
            <p:spPr>
              <a:xfrm>
                <a:off x="1763688" y="215667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51" name="Oval 350">
                <a:extLst>
                  <a:ext uri="{FF2B5EF4-FFF2-40B4-BE49-F238E27FC236}">
                    <a16:creationId xmlns:a16="http://schemas.microsoft.com/office/drawing/2014/main" id="{AB8317FC-F17E-42A6-A9EB-4C0B849CB34E}"/>
                  </a:ext>
                </a:extLst>
              </p:cNvPr>
              <p:cNvSpPr/>
              <p:nvPr/>
            </p:nvSpPr>
            <p:spPr>
              <a:xfrm>
                <a:off x="1763688" y="230907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52" name="Oval 351">
                <a:extLst>
                  <a:ext uri="{FF2B5EF4-FFF2-40B4-BE49-F238E27FC236}">
                    <a16:creationId xmlns:a16="http://schemas.microsoft.com/office/drawing/2014/main" id="{41E17F58-47D8-471C-84C2-0AFEE63FA988}"/>
                  </a:ext>
                </a:extLst>
              </p:cNvPr>
              <p:cNvSpPr/>
              <p:nvPr/>
            </p:nvSpPr>
            <p:spPr>
              <a:xfrm>
                <a:off x="1763688" y="246147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53" name="Oval 352">
                <a:extLst>
                  <a:ext uri="{FF2B5EF4-FFF2-40B4-BE49-F238E27FC236}">
                    <a16:creationId xmlns:a16="http://schemas.microsoft.com/office/drawing/2014/main" id="{A1AD4236-E106-4256-ABD4-877997F4834E}"/>
                  </a:ext>
                </a:extLst>
              </p:cNvPr>
              <p:cNvSpPr/>
              <p:nvPr/>
            </p:nvSpPr>
            <p:spPr>
              <a:xfrm>
                <a:off x="1763688" y="261387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54" name="Oval 353">
                <a:extLst>
                  <a:ext uri="{FF2B5EF4-FFF2-40B4-BE49-F238E27FC236}">
                    <a16:creationId xmlns:a16="http://schemas.microsoft.com/office/drawing/2014/main" id="{EE8C5AFD-9B1F-416A-99B4-94C6316731C0}"/>
                  </a:ext>
                </a:extLst>
              </p:cNvPr>
              <p:cNvSpPr/>
              <p:nvPr/>
            </p:nvSpPr>
            <p:spPr>
              <a:xfrm>
                <a:off x="1763688" y="276627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55" name="Oval 354">
                <a:extLst>
                  <a:ext uri="{FF2B5EF4-FFF2-40B4-BE49-F238E27FC236}">
                    <a16:creationId xmlns:a16="http://schemas.microsoft.com/office/drawing/2014/main" id="{50FB8691-0147-40F2-9125-316531DDFBF8}"/>
                  </a:ext>
                </a:extLst>
              </p:cNvPr>
              <p:cNvSpPr/>
              <p:nvPr/>
            </p:nvSpPr>
            <p:spPr>
              <a:xfrm>
                <a:off x="1763688" y="2918669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56" name="Oval 355">
                <a:extLst>
                  <a:ext uri="{FF2B5EF4-FFF2-40B4-BE49-F238E27FC236}">
                    <a16:creationId xmlns:a16="http://schemas.microsoft.com/office/drawing/2014/main" id="{703ACC72-7DD2-46F5-BA32-41A0B2403E12}"/>
                  </a:ext>
                </a:extLst>
              </p:cNvPr>
              <p:cNvSpPr/>
              <p:nvPr/>
            </p:nvSpPr>
            <p:spPr>
              <a:xfrm>
                <a:off x="1763688" y="307106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57" name="Oval 356">
                <a:extLst>
                  <a:ext uri="{FF2B5EF4-FFF2-40B4-BE49-F238E27FC236}">
                    <a16:creationId xmlns:a16="http://schemas.microsoft.com/office/drawing/2014/main" id="{E0C0513B-4A15-4BC1-A6B7-2C51F2893229}"/>
                  </a:ext>
                </a:extLst>
              </p:cNvPr>
              <p:cNvSpPr/>
              <p:nvPr/>
            </p:nvSpPr>
            <p:spPr>
              <a:xfrm>
                <a:off x="1763688" y="3223467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58" name="Oval 357">
                <a:extLst>
                  <a:ext uri="{FF2B5EF4-FFF2-40B4-BE49-F238E27FC236}">
                    <a16:creationId xmlns:a16="http://schemas.microsoft.com/office/drawing/2014/main" id="{88CFC052-C903-410C-A714-578AC7736D9A}"/>
                  </a:ext>
                </a:extLst>
              </p:cNvPr>
              <p:cNvSpPr/>
              <p:nvPr/>
            </p:nvSpPr>
            <p:spPr>
              <a:xfrm>
                <a:off x="1763688" y="337586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59" name="Oval 358">
                <a:extLst>
                  <a:ext uri="{FF2B5EF4-FFF2-40B4-BE49-F238E27FC236}">
                    <a16:creationId xmlns:a16="http://schemas.microsoft.com/office/drawing/2014/main" id="{2A0CF1E5-5293-49BE-BA8C-E4565DAC81D6}"/>
                  </a:ext>
                </a:extLst>
              </p:cNvPr>
              <p:cNvSpPr/>
              <p:nvPr/>
            </p:nvSpPr>
            <p:spPr>
              <a:xfrm>
                <a:off x="1763688" y="3528265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60" name="Oval 359">
                <a:extLst>
                  <a:ext uri="{FF2B5EF4-FFF2-40B4-BE49-F238E27FC236}">
                    <a16:creationId xmlns:a16="http://schemas.microsoft.com/office/drawing/2014/main" id="{AB1331A9-6869-4E05-BDBB-48FAC37E8F97}"/>
                  </a:ext>
                </a:extLst>
              </p:cNvPr>
              <p:cNvSpPr/>
              <p:nvPr/>
            </p:nvSpPr>
            <p:spPr>
              <a:xfrm>
                <a:off x="1763688" y="368066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61" name="Oval 360">
                <a:extLst>
                  <a:ext uri="{FF2B5EF4-FFF2-40B4-BE49-F238E27FC236}">
                    <a16:creationId xmlns:a16="http://schemas.microsoft.com/office/drawing/2014/main" id="{94D6627F-0B7F-4A63-B117-9EDB13934E85}"/>
                  </a:ext>
                </a:extLst>
              </p:cNvPr>
              <p:cNvSpPr/>
              <p:nvPr/>
            </p:nvSpPr>
            <p:spPr>
              <a:xfrm>
                <a:off x="1763688" y="383306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62" name="Oval 361">
                <a:extLst>
                  <a:ext uri="{FF2B5EF4-FFF2-40B4-BE49-F238E27FC236}">
                    <a16:creationId xmlns:a16="http://schemas.microsoft.com/office/drawing/2014/main" id="{CC6BE441-C789-4315-80F2-D2B3F26A711B}"/>
                  </a:ext>
                </a:extLst>
              </p:cNvPr>
              <p:cNvSpPr/>
              <p:nvPr/>
            </p:nvSpPr>
            <p:spPr>
              <a:xfrm>
                <a:off x="1763688" y="398546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63" name="Oval 362">
                <a:extLst>
                  <a:ext uri="{FF2B5EF4-FFF2-40B4-BE49-F238E27FC236}">
                    <a16:creationId xmlns:a16="http://schemas.microsoft.com/office/drawing/2014/main" id="{AF8DF4C6-2062-43C1-A87F-BD5A5BB2760C}"/>
                  </a:ext>
                </a:extLst>
              </p:cNvPr>
              <p:cNvSpPr/>
              <p:nvPr/>
            </p:nvSpPr>
            <p:spPr>
              <a:xfrm>
                <a:off x="1763688" y="413786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64" name="Oval 363">
                <a:extLst>
                  <a:ext uri="{FF2B5EF4-FFF2-40B4-BE49-F238E27FC236}">
                    <a16:creationId xmlns:a16="http://schemas.microsoft.com/office/drawing/2014/main" id="{FCE8B81B-BC7F-4082-8C84-AE7FD56C90E1}"/>
                  </a:ext>
                </a:extLst>
              </p:cNvPr>
              <p:cNvSpPr/>
              <p:nvPr/>
            </p:nvSpPr>
            <p:spPr>
              <a:xfrm>
                <a:off x="1763688" y="429026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65" name="Oval 364">
                <a:extLst>
                  <a:ext uri="{FF2B5EF4-FFF2-40B4-BE49-F238E27FC236}">
                    <a16:creationId xmlns:a16="http://schemas.microsoft.com/office/drawing/2014/main" id="{18CB7D46-C45F-4D8E-9E38-A58E2012372F}"/>
                  </a:ext>
                </a:extLst>
              </p:cNvPr>
              <p:cNvSpPr/>
              <p:nvPr/>
            </p:nvSpPr>
            <p:spPr>
              <a:xfrm>
                <a:off x="1763688" y="4442659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66" name="Oval 365">
                <a:extLst>
                  <a:ext uri="{FF2B5EF4-FFF2-40B4-BE49-F238E27FC236}">
                    <a16:creationId xmlns:a16="http://schemas.microsoft.com/office/drawing/2014/main" id="{CB04B948-AA49-40A7-B28E-471E3023EAC6}"/>
                  </a:ext>
                </a:extLst>
              </p:cNvPr>
              <p:cNvSpPr/>
              <p:nvPr/>
            </p:nvSpPr>
            <p:spPr>
              <a:xfrm>
                <a:off x="1763688" y="459505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67" name="Oval 366">
                <a:extLst>
                  <a:ext uri="{FF2B5EF4-FFF2-40B4-BE49-F238E27FC236}">
                    <a16:creationId xmlns:a16="http://schemas.microsoft.com/office/drawing/2014/main" id="{CF838A2E-8F4F-414C-ADBE-C2300C39A319}"/>
                  </a:ext>
                </a:extLst>
              </p:cNvPr>
              <p:cNvSpPr/>
              <p:nvPr/>
            </p:nvSpPr>
            <p:spPr>
              <a:xfrm>
                <a:off x="1763688" y="4747457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68" name="Oval 367">
                <a:extLst>
                  <a:ext uri="{FF2B5EF4-FFF2-40B4-BE49-F238E27FC236}">
                    <a16:creationId xmlns:a16="http://schemas.microsoft.com/office/drawing/2014/main" id="{029972BE-B325-45D1-A219-AC42D3E0183F}"/>
                  </a:ext>
                </a:extLst>
              </p:cNvPr>
              <p:cNvSpPr/>
              <p:nvPr/>
            </p:nvSpPr>
            <p:spPr>
              <a:xfrm>
                <a:off x="1763688" y="489985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69" name="Oval 368">
                <a:extLst>
                  <a:ext uri="{FF2B5EF4-FFF2-40B4-BE49-F238E27FC236}">
                    <a16:creationId xmlns:a16="http://schemas.microsoft.com/office/drawing/2014/main" id="{F31D8D2C-A0F4-4F15-A4FA-A994482AF13E}"/>
                  </a:ext>
                </a:extLst>
              </p:cNvPr>
              <p:cNvSpPr/>
              <p:nvPr/>
            </p:nvSpPr>
            <p:spPr>
              <a:xfrm>
                <a:off x="1763688" y="5052255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70" name="Oval 369">
                <a:extLst>
                  <a:ext uri="{FF2B5EF4-FFF2-40B4-BE49-F238E27FC236}">
                    <a16:creationId xmlns:a16="http://schemas.microsoft.com/office/drawing/2014/main" id="{6F048166-5AE0-4824-A9A7-889867A27AE0}"/>
                  </a:ext>
                </a:extLst>
              </p:cNvPr>
              <p:cNvSpPr/>
              <p:nvPr/>
            </p:nvSpPr>
            <p:spPr>
              <a:xfrm>
                <a:off x="1763688" y="520465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71" name="Oval 370">
                <a:extLst>
                  <a:ext uri="{FF2B5EF4-FFF2-40B4-BE49-F238E27FC236}">
                    <a16:creationId xmlns:a16="http://schemas.microsoft.com/office/drawing/2014/main" id="{29AC64BA-EF2C-428A-8DDD-04FA04BE3C1C}"/>
                  </a:ext>
                </a:extLst>
              </p:cNvPr>
              <p:cNvSpPr/>
              <p:nvPr/>
            </p:nvSpPr>
            <p:spPr>
              <a:xfrm>
                <a:off x="1763688" y="535705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72" name="Oval 371">
                <a:extLst>
                  <a:ext uri="{FF2B5EF4-FFF2-40B4-BE49-F238E27FC236}">
                    <a16:creationId xmlns:a16="http://schemas.microsoft.com/office/drawing/2014/main" id="{885D5681-70AE-4F09-9682-A483F96CEF37}"/>
                  </a:ext>
                </a:extLst>
              </p:cNvPr>
              <p:cNvSpPr/>
              <p:nvPr/>
            </p:nvSpPr>
            <p:spPr>
              <a:xfrm>
                <a:off x="1763688" y="550945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73" name="Oval 372">
                <a:extLst>
                  <a:ext uri="{FF2B5EF4-FFF2-40B4-BE49-F238E27FC236}">
                    <a16:creationId xmlns:a16="http://schemas.microsoft.com/office/drawing/2014/main" id="{74E1CF42-5A9F-4833-A793-813FB780DF5E}"/>
                  </a:ext>
                </a:extLst>
              </p:cNvPr>
              <p:cNvSpPr/>
              <p:nvPr/>
            </p:nvSpPr>
            <p:spPr>
              <a:xfrm>
                <a:off x="1619672" y="1853639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74" name="Oval 373">
                <a:extLst>
                  <a:ext uri="{FF2B5EF4-FFF2-40B4-BE49-F238E27FC236}">
                    <a16:creationId xmlns:a16="http://schemas.microsoft.com/office/drawing/2014/main" id="{438B1BAA-2303-4FC6-BF9D-C08DEFAD23D6}"/>
                  </a:ext>
                </a:extLst>
              </p:cNvPr>
              <p:cNvSpPr/>
              <p:nvPr/>
            </p:nvSpPr>
            <p:spPr>
              <a:xfrm>
                <a:off x="1619672" y="200603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75" name="Oval 374">
                <a:extLst>
                  <a:ext uri="{FF2B5EF4-FFF2-40B4-BE49-F238E27FC236}">
                    <a16:creationId xmlns:a16="http://schemas.microsoft.com/office/drawing/2014/main" id="{A361AC0C-C72A-4BA0-81C4-FDBB9E98F309}"/>
                  </a:ext>
                </a:extLst>
              </p:cNvPr>
              <p:cNvSpPr/>
              <p:nvPr/>
            </p:nvSpPr>
            <p:spPr>
              <a:xfrm>
                <a:off x="1619672" y="2158437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76" name="Oval 375">
                <a:extLst>
                  <a:ext uri="{FF2B5EF4-FFF2-40B4-BE49-F238E27FC236}">
                    <a16:creationId xmlns:a16="http://schemas.microsoft.com/office/drawing/2014/main" id="{71E48CF4-35B0-4FE8-9542-FE8C77D9A8E5}"/>
                  </a:ext>
                </a:extLst>
              </p:cNvPr>
              <p:cNvSpPr/>
              <p:nvPr/>
            </p:nvSpPr>
            <p:spPr>
              <a:xfrm>
                <a:off x="1619672" y="231083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77" name="Oval 376">
                <a:extLst>
                  <a:ext uri="{FF2B5EF4-FFF2-40B4-BE49-F238E27FC236}">
                    <a16:creationId xmlns:a16="http://schemas.microsoft.com/office/drawing/2014/main" id="{4F02DA09-1E58-4A59-A431-F8A95B451986}"/>
                  </a:ext>
                </a:extLst>
              </p:cNvPr>
              <p:cNvSpPr/>
              <p:nvPr/>
            </p:nvSpPr>
            <p:spPr>
              <a:xfrm>
                <a:off x="1619672" y="2463235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78" name="Oval 377">
                <a:extLst>
                  <a:ext uri="{FF2B5EF4-FFF2-40B4-BE49-F238E27FC236}">
                    <a16:creationId xmlns:a16="http://schemas.microsoft.com/office/drawing/2014/main" id="{5E16F367-FC69-45B3-B442-112E8AAAE36D}"/>
                  </a:ext>
                </a:extLst>
              </p:cNvPr>
              <p:cNvSpPr/>
              <p:nvPr/>
            </p:nvSpPr>
            <p:spPr>
              <a:xfrm>
                <a:off x="1619672" y="261563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79" name="Oval 378">
                <a:extLst>
                  <a:ext uri="{FF2B5EF4-FFF2-40B4-BE49-F238E27FC236}">
                    <a16:creationId xmlns:a16="http://schemas.microsoft.com/office/drawing/2014/main" id="{DF971239-9FA9-40AE-9E01-6B1D6CB0F6FE}"/>
                  </a:ext>
                </a:extLst>
              </p:cNvPr>
              <p:cNvSpPr/>
              <p:nvPr/>
            </p:nvSpPr>
            <p:spPr>
              <a:xfrm>
                <a:off x="1619672" y="276803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80" name="Oval 379">
                <a:extLst>
                  <a:ext uri="{FF2B5EF4-FFF2-40B4-BE49-F238E27FC236}">
                    <a16:creationId xmlns:a16="http://schemas.microsoft.com/office/drawing/2014/main" id="{52975A25-B73E-4DC9-A819-495470110956}"/>
                  </a:ext>
                </a:extLst>
              </p:cNvPr>
              <p:cNvSpPr/>
              <p:nvPr/>
            </p:nvSpPr>
            <p:spPr>
              <a:xfrm>
                <a:off x="1619672" y="292043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81" name="Oval 380">
                <a:extLst>
                  <a:ext uri="{FF2B5EF4-FFF2-40B4-BE49-F238E27FC236}">
                    <a16:creationId xmlns:a16="http://schemas.microsoft.com/office/drawing/2014/main" id="{AAE9182A-FE37-483E-986E-296080BB60FB}"/>
                  </a:ext>
                </a:extLst>
              </p:cNvPr>
              <p:cNvSpPr/>
              <p:nvPr/>
            </p:nvSpPr>
            <p:spPr>
              <a:xfrm>
                <a:off x="1619672" y="307283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82" name="Oval 381">
                <a:extLst>
                  <a:ext uri="{FF2B5EF4-FFF2-40B4-BE49-F238E27FC236}">
                    <a16:creationId xmlns:a16="http://schemas.microsoft.com/office/drawing/2014/main" id="{1D66EA4E-E263-44E4-8BEF-B0A25DEE14A8}"/>
                  </a:ext>
                </a:extLst>
              </p:cNvPr>
              <p:cNvSpPr/>
              <p:nvPr/>
            </p:nvSpPr>
            <p:spPr>
              <a:xfrm>
                <a:off x="1619672" y="322523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83" name="Oval 382">
                <a:extLst>
                  <a:ext uri="{FF2B5EF4-FFF2-40B4-BE49-F238E27FC236}">
                    <a16:creationId xmlns:a16="http://schemas.microsoft.com/office/drawing/2014/main" id="{B188C798-45F5-4D90-89EF-0B88D1DB2347}"/>
                  </a:ext>
                </a:extLst>
              </p:cNvPr>
              <p:cNvSpPr/>
              <p:nvPr/>
            </p:nvSpPr>
            <p:spPr>
              <a:xfrm>
                <a:off x="1619672" y="3377629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84" name="Oval 383">
                <a:extLst>
                  <a:ext uri="{FF2B5EF4-FFF2-40B4-BE49-F238E27FC236}">
                    <a16:creationId xmlns:a16="http://schemas.microsoft.com/office/drawing/2014/main" id="{62A6DA9A-5221-4AAB-B4DD-FA3245B1AE78}"/>
                  </a:ext>
                </a:extLst>
              </p:cNvPr>
              <p:cNvSpPr/>
              <p:nvPr/>
            </p:nvSpPr>
            <p:spPr>
              <a:xfrm>
                <a:off x="1619672" y="353002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85" name="Oval 384">
                <a:extLst>
                  <a:ext uri="{FF2B5EF4-FFF2-40B4-BE49-F238E27FC236}">
                    <a16:creationId xmlns:a16="http://schemas.microsoft.com/office/drawing/2014/main" id="{F80903A6-71F0-4C0F-8F09-7AAB36FAAB8D}"/>
                  </a:ext>
                </a:extLst>
              </p:cNvPr>
              <p:cNvSpPr/>
              <p:nvPr/>
            </p:nvSpPr>
            <p:spPr>
              <a:xfrm>
                <a:off x="1619672" y="3682427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86" name="Oval 385">
                <a:extLst>
                  <a:ext uri="{FF2B5EF4-FFF2-40B4-BE49-F238E27FC236}">
                    <a16:creationId xmlns:a16="http://schemas.microsoft.com/office/drawing/2014/main" id="{F945F606-6A61-4C94-A6F5-BB4684C34803}"/>
                  </a:ext>
                </a:extLst>
              </p:cNvPr>
              <p:cNvSpPr/>
              <p:nvPr/>
            </p:nvSpPr>
            <p:spPr>
              <a:xfrm>
                <a:off x="1619672" y="383482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87" name="Oval 386">
                <a:extLst>
                  <a:ext uri="{FF2B5EF4-FFF2-40B4-BE49-F238E27FC236}">
                    <a16:creationId xmlns:a16="http://schemas.microsoft.com/office/drawing/2014/main" id="{1B6B81D9-4717-46E1-95AB-7D089A09C622}"/>
                  </a:ext>
                </a:extLst>
              </p:cNvPr>
              <p:cNvSpPr/>
              <p:nvPr/>
            </p:nvSpPr>
            <p:spPr>
              <a:xfrm>
                <a:off x="1619672" y="3987225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88" name="Oval 387">
                <a:extLst>
                  <a:ext uri="{FF2B5EF4-FFF2-40B4-BE49-F238E27FC236}">
                    <a16:creationId xmlns:a16="http://schemas.microsoft.com/office/drawing/2014/main" id="{EFC74EE8-E46B-415B-9BA7-58CB6027128A}"/>
                  </a:ext>
                </a:extLst>
              </p:cNvPr>
              <p:cNvSpPr/>
              <p:nvPr/>
            </p:nvSpPr>
            <p:spPr>
              <a:xfrm>
                <a:off x="1619672" y="413962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89" name="Oval 388">
                <a:extLst>
                  <a:ext uri="{FF2B5EF4-FFF2-40B4-BE49-F238E27FC236}">
                    <a16:creationId xmlns:a16="http://schemas.microsoft.com/office/drawing/2014/main" id="{750FB44B-4BDC-47EA-928D-E1D5BF6146BA}"/>
                  </a:ext>
                </a:extLst>
              </p:cNvPr>
              <p:cNvSpPr/>
              <p:nvPr/>
            </p:nvSpPr>
            <p:spPr>
              <a:xfrm>
                <a:off x="1619672" y="429202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90" name="Oval 389">
                <a:extLst>
                  <a:ext uri="{FF2B5EF4-FFF2-40B4-BE49-F238E27FC236}">
                    <a16:creationId xmlns:a16="http://schemas.microsoft.com/office/drawing/2014/main" id="{8A9425B2-38DD-4228-8190-B6BFCAA1F3C6}"/>
                  </a:ext>
                </a:extLst>
              </p:cNvPr>
              <p:cNvSpPr/>
              <p:nvPr/>
            </p:nvSpPr>
            <p:spPr>
              <a:xfrm>
                <a:off x="1619672" y="444442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91" name="Oval 390">
                <a:extLst>
                  <a:ext uri="{FF2B5EF4-FFF2-40B4-BE49-F238E27FC236}">
                    <a16:creationId xmlns:a16="http://schemas.microsoft.com/office/drawing/2014/main" id="{C89361AB-5389-4129-BF90-5B66359EB945}"/>
                  </a:ext>
                </a:extLst>
              </p:cNvPr>
              <p:cNvSpPr/>
              <p:nvPr/>
            </p:nvSpPr>
            <p:spPr>
              <a:xfrm>
                <a:off x="1619672" y="459682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92" name="Oval 391">
                <a:extLst>
                  <a:ext uri="{FF2B5EF4-FFF2-40B4-BE49-F238E27FC236}">
                    <a16:creationId xmlns:a16="http://schemas.microsoft.com/office/drawing/2014/main" id="{15D7F8C0-8DBE-41B0-B68B-3FD1A8E1C4EF}"/>
                  </a:ext>
                </a:extLst>
              </p:cNvPr>
              <p:cNvSpPr/>
              <p:nvPr/>
            </p:nvSpPr>
            <p:spPr>
              <a:xfrm>
                <a:off x="1619672" y="474922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93" name="Oval 392">
                <a:extLst>
                  <a:ext uri="{FF2B5EF4-FFF2-40B4-BE49-F238E27FC236}">
                    <a16:creationId xmlns:a16="http://schemas.microsoft.com/office/drawing/2014/main" id="{CC86984C-1252-4CB1-AEA7-E3EE16E30870}"/>
                  </a:ext>
                </a:extLst>
              </p:cNvPr>
              <p:cNvSpPr/>
              <p:nvPr/>
            </p:nvSpPr>
            <p:spPr>
              <a:xfrm>
                <a:off x="1619672" y="4901619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94" name="Oval 393">
                <a:extLst>
                  <a:ext uri="{FF2B5EF4-FFF2-40B4-BE49-F238E27FC236}">
                    <a16:creationId xmlns:a16="http://schemas.microsoft.com/office/drawing/2014/main" id="{8204FB29-255F-404E-B487-DDBB05090A7C}"/>
                  </a:ext>
                </a:extLst>
              </p:cNvPr>
              <p:cNvSpPr/>
              <p:nvPr/>
            </p:nvSpPr>
            <p:spPr>
              <a:xfrm>
                <a:off x="1619672" y="505401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95" name="Oval 394">
                <a:extLst>
                  <a:ext uri="{FF2B5EF4-FFF2-40B4-BE49-F238E27FC236}">
                    <a16:creationId xmlns:a16="http://schemas.microsoft.com/office/drawing/2014/main" id="{E325A935-D46A-43D9-AEF6-E6402C5E8324}"/>
                  </a:ext>
                </a:extLst>
              </p:cNvPr>
              <p:cNvSpPr/>
              <p:nvPr/>
            </p:nvSpPr>
            <p:spPr>
              <a:xfrm>
                <a:off x="1619672" y="5206417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96" name="Oval 395">
                <a:extLst>
                  <a:ext uri="{FF2B5EF4-FFF2-40B4-BE49-F238E27FC236}">
                    <a16:creationId xmlns:a16="http://schemas.microsoft.com/office/drawing/2014/main" id="{5162D7C7-645F-4E58-9B54-2CBC9235A875}"/>
                  </a:ext>
                </a:extLst>
              </p:cNvPr>
              <p:cNvSpPr/>
              <p:nvPr/>
            </p:nvSpPr>
            <p:spPr>
              <a:xfrm>
                <a:off x="1619672" y="535881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97" name="Oval 396">
                <a:extLst>
                  <a:ext uri="{FF2B5EF4-FFF2-40B4-BE49-F238E27FC236}">
                    <a16:creationId xmlns:a16="http://schemas.microsoft.com/office/drawing/2014/main" id="{EF6ECABA-69C5-4065-A2DE-F3B044822129}"/>
                  </a:ext>
                </a:extLst>
              </p:cNvPr>
              <p:cNvSpPr/>
              <p:nvPr/>
            </p:nvSpPr>
            <p:spPr>
              <a:xfrm>
                <a:off x="1619672" y="5511215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98" name="Oval 397">
                <a:extLst>
                  <a:ext uri="{FF2B5EF4-FFF2-40B4-BE49-F238E27FC236}">
                    <a16:creationId xmlns:a16="http://schemas.microsoft.com/office/drawing/2014/main" id="{5F6A7F95-E85F-43B9-B39E-8BD488AF6FFC}"/>
                  </a:ext>
                </a:extLst>
              </p:cNvPr>
              <p:cNvSpPr/>
              <p:nvPr/>
            </p:nvSpPr>
            <p:spPr>
              <a:xfrm>
                <a:off x="1475656" y="185540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99" name="Oval 398">
                <a:extLst>
                  <a:ext uri="{FF2B5EF4-FFF2-40B4-BE49-F238E27FC236}">
                    <a16:creationId xmlns:a16="http://schemas.microsoft.com/office/drawing/2014/main" id="{F1584568-C7FC-4730-B4AC-4DF92C9ED996}"/>
                  </a:ext>
                </a:extLst>
              </p:cNvPr>
              <p:cNvSpPr/>
              <p:nvPr/>
            </p:nvSpPr>
            <p:spPr>
              <a:xfrm>
                <a:off x="1475656" y="200780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00" name="Oval 399">
                <a:extLst>
                  <a:ext uri="{FF2B5EF4-FFF2-40B4-BE49-F238E27FC236}">
                    <a16:creationId xmlns:a16="http://schemas.microsoft.com/office/drawing/2014/main" id="{0F480A17-FEFC-4F27-9546-29615D4666B2}"/>
                  </a:ext>
                </a:extLst>
              </p:cNvPr>
              <p:cNvSpPr/>
              <p:nvPr/>
            </p:nvSpPr>
            <p:spPr>
              <a:xfrm>
                <a:off x="1475656" y="216020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01" name="Oval 400">
                <a:extLst>
                  <a:ext uri="{FF2B5EF4-FFF2-40B4-BE49-F238E27FC236}">
                    <a16:creationId xmlns:a16="http://schemas.microsoft.com/office/drawing/2014/main" id="{9D400DCA-061C-4557-81EA-12D402AA0B80}"/>
                  </a:ext>
                </a:extLst>
              </p:cNvPr>
              <p:cNvSpPr/>
              <p:nvPr/>
            </p:nvSpPr>
            <p:spPr>
              <a:xfrm>
                <a:off x="1475656" y="2312599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02" name="Oval 401">
                <a:extLst>
                  <a:ext uri="{FF2B5EF4-FFF2-40B4-BE49-F238E27FC236}">
                    <a16:creationId xmlns:a16="http://schemas.microsoft.com/office/drawing/2014/main" id="{7129AFCF-29CD-4C56-9738-9EF57B3B439B}"/>
                  </a:ext>
                </a:extLst>
              </p:cNvPr>
              <p:cNvSpPr/>
              <p:nvPr/>
            </p:nvSpPr>
            <p:spPr>
              <a:xfrm>
                <a:off x="1475656" y="246499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03" name="Oval 402">
                <a:extLst>
                  <a:ext uri="{FF2B5EF4-FFF2-40B4-BE49-F238E27FC236}">
                    <a16:creationId xmlns:a16="http://schemas.microsoft.com/office/drawing/2014/main" id="{0A921A21-5CF9-4884-96AC-A278C4C37528}"/>
                  </a:ext>
                </a:extLst>
              </p:cNvPr>
              <p:cNvSpPr/>
              <p:nvPr/>
            </p:nvSpPr>
            <p:spPr>
              <a:xfrm>
                <a:off x="1475656" y="2617397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04" name="Oval 403">
                <a:extLst>
                  <a:ext uri="{FF2B5EF4-FFF2-40B4-BE49-F238E27FC236}">
                    <a16:creationId xmlns:a16="http://schemas.microsoft.com/office/drawing/2014/main" id="{1DE4E654-13B5-445F-8272-DA6B656D4637}"/>
                  </a:ext>
                </a:extLst>
              </p:cNvPr>
              <p:cNvSpPr/>
              <p:nvPr/>
            </p:nvSpPr>
            <p:spPr>
              <a:xfrm>
                <a:off x="1475656" y="276979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05" name="Oval 404">
                <a:extLst>
                  <a:ext uri="{FF2B5EF4-FFF2-40B4-BE49-F238E27FC236}">
                    <a16:creationId xmlns:a16="http://schemas.microsoft.com/office/drawing/2014/main" id="{020FB7E4-3A12-4FF6-B821-D9ED1DA6C808}"/>
                  </a:ext>
                </a:extLst>
              </p:cNvPr>
              <p:cNvSpPr/>
              <p:nvPr/>
            </p:nvSpPr>
            <p:spPr>
              <a:xfrm>
                <a:off x="1475656" y="2922195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06" name="Oval 405">
                <a:extLst>
                  <a:ext uri="{FF2B5EF4-FFF2-40B4-BE49-F238E27FC236}">
                    <a16:creationId xmlns:a16="http://schemas.microsoft.com/office/drawing/2014/main" id="{8792302C-B3D5-4054-BE3B-13D3CA74C675}"/>
                  </a:ext>
                </a:extLst>
              </p:cNvPr>
              <p:cNvSpPr/>
              <p:nvPr/>
            </p:nvSpPr>
            <p:spPr>
              <a:xfrm>
                <a:off x="1475656" y="307459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07" name="Oval 406">
                <a:extLst>
                  <a:ext uri="{FF2B5EF4-FFF2-40B4-BE49-F238E27FC236}">
                    <a16:creationId xmlns:a16="http://schemas.microsoft.com/office/drawing/2014/main" id="{B8E645CA-C9D7-4170-BA03-4AE4FA3F1F6C}"/>
                  </a:ext>
                </a:extLst>
              </p:cNvPr>
              <p:cNvSpPr/>
              <p:nvPr/>
            </p:nvSpPr>
            <p:spPr>
              <a:xfrm>
                <a:off x="1475656" y="322699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08" name="Oval 407">
                <a:extLst>
                  <a:ext uri="{FF2B5EF4-FFF2-40B4-BE49-F238E27FC236}">
                    <a16:creationId xmlns:a16="http://schemas.microsoft.com/office/drawing/2014/main" id="{8CEB19B0-C548-4230-BBCF-CA30D7830E3F}"/>
                  </a:ext>
                </a:extLst>
              </p:cNvPr>
              <p:cNvSpPr/>
              <p:nvPr/>
            </p:nvSpPr>
            <p:spPr>
              <a:xfrm>
                <a:off x="1475656" y="337939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09" name="Oval 408">
                <a:extLst>
                  <a:ext uri="{FF2B5EF4-FFF2-40B4-BE49-F238E27FC236}">
                    <a16:creationId xmlns:a16="http://schemas.microsoft.com/office/drawing/2014/main" id="{2C50E22E-024D-45AF-B482-8BBE6EB8E372}"/>
                  </a:ext>
                </a:extLst>
              </p:cNvPr>
              <p:cNvSpPr/>
              <p:nvPr/>
            </p:nvSpPr>
            <p:spPr>
              <a:xfrm>
                <a:off x="1475656" y="353179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10" name="Oval 409">
                <a:extLst>
                  <a:ext uri="{FF2B5EF4-FFF2-40B4-BE49-F238E27FC236}">
                    <a16:creationId xmlns:a16="http://schemas.microsoft.com/office/drawing/2014/main" id="{718B08CE-6D71-4038-AF63-BB1CBC716C38}"/>
                  </a:ext>
                </a:extLst>
              </p:cNvPr>
              <p:cNvSpPr/>
              <p:nvPr/>
            </p:nvSpPr>
            <p:spPr>
              <a:xfrm>
                <a:off x="1475656" y="368419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11" name="Oval 410">
                <a:extLst>
                  <a:ext uri="{FF2B5EF4-FFF2-40B4-BE49-F238E27FC236}">
                    <a16:creationId xmlns:a16="http://schemas.microsoft.com/office/drawing/2014/main" id="{A65722BB-9AF3-4D2C-BB0C-1A25EF7E272D}"/>
                  </a:ext>
                </a:extLst>
              </p:cNvPr>
              <p:cNvSpPr/>
              <p:nvPr/>
            </p:nvSpPr>
            <p:spPr>
              <a:xfrm>
                <a:off x="1475656" y="3836589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12" name="Oval 411">
                <a:extLst>
                  <a:ext uri="{FF2B5EF4-FFF2-40B4-BE49-F238E27FC236}">
                    <a16:creationId xmlns:a16="http://schemas.microsoft.com/office/drawing/2014/main" id="{76C51F3D-10B6-4121-990A-ECDF91BD09D8}"/>
                  </a:ext>
                </a:extLst>
              </p:cNvPr>
              <p:cNvSpPr/>
              <p:nvPr/>
            </p:nvSpPr>
            <p:spPr>
              <a:xfrm>
                <a:off x="1475656" y="398898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13" name="Oval 412">
                <a:extLst>
                  <a:ext uri="{FF2B5EF4-FFF2-40B4-BE49-F238E27FC236}">
                    <a16:creationId xmlns:a16="http://schemas.microsoft.com/office/drawing/2014/main" id="{BCDC9EB3-16FA-49C7-AF1A-1FA8C0DBACA0}"/>
                  </a:ext>
                </a:extLst>
              </p:cNvPr>
              <p:cNvSpPr/>
              <p:nvPr/>
            </p:nvSpPr>
            <p:spPr>
              <a:xfrm>
                <a:off x="1475656" y="4141387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14" name="Oval 413">
                <a:extLst>
                  <a:ext uri="{FF2B5EF4-FFF2-40B4-BE49-F238E27FC236}">
                    <a16:creationId xmlns:a16="http://schemas.microsoft.com/office/drawing/2014/main" id="{A27817E9-70B8-423E-BE27-B16C0A20FE9D}"/>
                  </a:ext>
                </a:extLst>
              </p:cNvPr>
              <p:cNvSpPr/>
              <p:nvPr/>
            </p:nvSpPr>
            <p:spPr>
              <a:xfrm>
                <a:off x="1475656" y="429378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15" name="Oval 414">
                <a:extLst>
                  <a:ext uri="{FF2B5EF4-FFF2-40B4-BE49-F238E27FC236}">
                    <a16:creationId xmlns:a16="http://schemas.microsoft.com/office/drawing/2014/main" id="{4963E8DD-0CE4-49D7-A7BD-C1205B56E1D0}"/>
                  </a:ext>
                </a:extLst>
              </p:cNvPr>
              <p:cNvSpPr/>
              <p:nvPr/>
            </p:nvSpPr>
            <p:spPr>
              <a:xfrm>
                <a:off x="1475656" y="4446185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16" name="Oval 415">
                <a:extLst>
                  <a:ext uri="{FF2B5EF4-FFF2-40B4-BE49-F238E27FC236}">
                    <a16:creationId xmlns:a16="http://schemas.microsoft.com/office/drawing/2014/main" id="{B69D11FB-CC0C-49DF-A8C0-1597044642EA}"/>
                  </a:ext>
                </a:extLst>
              </p:cNvPr>
              <p:cNvSpPr/>
              <p:nvPr/>
            </p:nvSpPr>
            <p:spPr>
              <a:xfrm>
                <a:off x="1475656" y="459858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17" name="Oval 416">
                <a:extLst>
                  <a:ext uri="{FF2B5EF4-FFF2-40B4-BE49-F238E27FC236}">
                    <a16:creationId xmlns:a16="http://schemas.microsoft.com/office/drawing/2014/main" id="{4753F2B0-A757-4AEC-BA31-6CABE575A46B}"/>
                  </a:ext>
                </a:extLst>
              </p:cNvPr>
              <p:cNvSpPr/>
              <p:nvPr/>
            </p:nvSpPr>
            <p:spPr>
              <a:xfrm>
                <a:off x="1475656" y="475098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18" name="Oval 417">
                <a:extLst>
                  <a:ext uri="{FF2B5EF4-FFF2-40B4-BE49-F238E27FC236}">
                    <a16:creationId xmlns:a16="http://schemas.microsoft.com/office/drawing/2014/main" id="{1AA6FA73-BD36-4649-B881-CF1E80DC4A34}"/>
                  </a:ext>
                </a:extLst>
              </p:cNvPr>
              <p:cNvSpPr/>
              <p:nvPr/>
            </p:nvSpPr>
            <p:spPr>
              <a:xfrm>
                <a:off x="1475656" y="490338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19" name="Oval 418">
                <a:extLst>
                  <a:ext uri="{FF2B5EF4-FFF2-40B4-BE49-F238E27FC236}">
                    <a16:creationId xmlns:a16="http://schemas.microsoft.com/office/drawing/2014/main" id="{62B7AA62-C5F1-4993-A385-8F3CC311D491}"/>
                  </a:ext>
                </a:extLst>
              </p:cNvPr>
              <p:cNvSpPr/>
              <p:nvPr/>
            </p:nvSpPr>
            <p:spPr>
              <a:xfrm>
                <a:off x="1475656" y="505578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20" name="Oval 419">
                <a:extLst>
                  <a:ext uri="{FF2B5EF4-FFF2-40B4-BE49-F238E27FC236}">
                    <a16:creationId xmlns:a16="http://schemas.microsoft.com/office/drawing/2014/main" id="{C07F62C8-C06C-4165-AEC4-EF8CF7E4B943}"/>
                  </a:ext>
                </a:extLst>
              </p:cNvPr>
              <p:cNvSpPr/>
              <p:nvPr/>
            </p:nvSpPr>
            <p:spPr>
              <a:xfrm>
                <a:off x="1475656" y="520818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21" name="Oval 420">
                <a:extLst>
                  <a:ext uri="{FF2B5EF4-FFF2-40B4-BE49-F238E27FC236}">
                    <a16:creationId xmlns:a16="http://schemas.microsoft.com/office/drawing/2014/main" id="{ED783DF9-5266-4935-89EA-846ED7ADF691}"/>
                  </a:ext>
                </a:extLst>
              </p:cNvPr>
              <p:cNvSpPr/>
              <p:nvPr/>
            </p:nvSpPr>
            <p:spPr>
              <a:xfrm>
                <a:off x="1475656" y="5360579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22" name="Oval 421">
                <a:extLst>
                  <a:ext uri="{FF2B5EF4-FFF2-40B4-BE49-F238E27FC236}">
                    <a16:creationId xmlns:a16="http://schemas.microsoft.com/office/drawing/2014/main" id="{4B574108-B62D-4B87-9C5C-E6335D726045}"/>
                  </a:ext>
                </a:extLst>
              </p:cNvPr>
              <p:cNvSpPr/>
              <p:nvPr/>
            </p:nvSpPr>
            <p:spPr>
              <a:xfrm>
                <a:off x="1475656" y="551297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23" name="Oval 422">
                <a:extLst>
                  <a:ext uri="{FF2B5EF4-FFF2-40B4-BE49-F238E27FC236}">
                    <a16:creationId xmlns:a16="http://schemas.microsoft.com/office/drawing/2014/main" id="{A95B6D15-6E0D-47F9-B78B-C455B0055219}"/>
                  </a:ext>
                </a:extLst>
              </p:cNvPr>
              <p:cNvSpPr/>
              <p:nvPr/>
            </p:nvSpPr>
            <p:spPr>
              <a:xfrm>
                <a:off x="1331640" y="1857165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24" name="Oval 423">
                <a:extLst>
                  <a:ext uri="{FF2B5EF4-FFF2-40B4-BE49-F238E27FC236}">
                    <a16:creationId xmlns:a16="http://schemas.microsoft.com/office/drawing/2014/main" id="{ED96AFDD-94C8-4557-9C47-260C3FE20E52}"/>
                  </a:ext>
                </a:extLst>
              </p:cNvPr>
              <p:cNvSpPr/>
              <p:nvPr/>
            </p:nvSpPr>
            <p:spPr>
              <a:xfrm>
                <a:off x="1331640" y="200956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25" name="Oval 424">
                <a:extLst>
                  <a:ext uri="{FF2B5EF4-FFF2-40B4-BE49-F238E27FC236}">
                    <a16:creationId xmlns:a16="http://schemas.microsoft.com/office/drawing/2014/main" id="{F885F44F-056A-4E43-83DF-E4F7B1B62E5C}"/>
                  </a:ext>
                </a:extLst>
              </p:cNvPr>
              <p:cNvSpPr/>
              <p:nvPr/>
            </p:nvSpPr>
            <p:spPr>
              <a:xfrm>
                <a:off x="1331640" y="216196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26" name="Oval 425">
                <a:extLst>
                  <a:ext uri="{FF2B5EF4-FFF2-40B4-BE49-F238E27FC236}">
                    <a16:creationId xmlns:a16="http://schemas.microsoft.com/office/drawing/2014/main" id="{51712D73-2C0D-4240-BFE8-D6F8BA0B6286}"/>
                  </a:ext>
                </a:extLst>
              </p:cNvPr>
              <p:cNvSpPr/>
              <p:nvPr/>
            </p:nvSpPr>
            <p:spPr>
              <a:xfrm>
                <a:off x="1331640" y="231436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27" name="Oval 426">
                <a:extLst>
                  <a:ext uri="{FF2B5EF4-FFF2-40B4-BE49-F238E27FC236}">
                    <a16:creationId xmlns:a16="http://schemas.microsoft.com/office/drawing/2014/main" id="{6579A7B0-C9EE-4AF2-A170-67382AAABD81}"/>
                  </a:ext>
                </a:extLst>
              </p:cNvPr>
              <p:cNvSpPr/>
              <p:nvPr/>
            </p:nvSpPr>
            <p:spPr>
              <a:xfrm>
                <a:off x="1331640" y="246676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28" name="Oval 427">
                <a:extLst>
                  <a:ext uri="{FF2B5EF4-FFF2-40B4-BE49-F238E27FC236}">
                    <a16:creationId xmlns:a16="http://schemas.microsoft.com/office/drawing/2014/main" id="{0019CD91-432B-4336-BEE2-6741D5115F32}"/>
                  </a:ext>
                </a:extLst>
              </p:cNvPr>
              <p:cNvSpPr/>
              <p:nvPr/>
            </p:nvSpPr>
            <p:spPr>
              <a:xfrm>
                <a:off x="1331640" y="261916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29" name="Oval 428">
                <a:extLst>
                  <a:ext uri="{FF2B5EF4-FFF2-40B4-BE49-F238E27FC236}">
                    <a16:creationId xmlns:a16="http://schemas.microsoft.com/office/drawing/2014/main" id="{E844849C-7F2F-46FB-AB60-8C5353B0B6DF}"/>
                  </a:ext>
                </a:extLst>
              </p:cNvPr>
              <p:cNvSpPr/>
              <p:nvPr/>
            </p:nvSpPr>
            <p:spPr>
              <a:xfrm>
                <a:off x="1331640" y="2771559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30" name="Oval 429">
                <a:extLst>
                  <a:ext uri="{FF2B5EF4-FFF2-40B4-BE49-F238E27FC236}">
                    <a16:creationId xmlns:a16="http://schemas.microsoft.com/office/drawing/2014/main" id="{49A21CC8-F8A2-4A0B-8568-EF503447DE86}"/>
                  </a:ext>
                </a:extLst>
              </p:cNvPr>
              <p:cNvSpPr/>
              <p:nvPr/>
            </p:nvSpPr>
            <p:spPr>
              <a:xfrm>
                <a:off x="1331640" y="292395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31" name="Oval 430">
                <a:extLst>
                  <a:ext uri="{FF2B5EF4-FFF2-40B4-BE49-F238E27FC236}">
                    <a16:creationId xmlns:a16="http://schemas.microsoft.com/office/drawing/2014/main" id="{D0EFDE06-F3D4-420E-8D8F-9C6D4E3AD29E}"/>
                  </a:ext>
                </a:extLst>
              </p:cNvPr>
              <p:cNvSpPr/>
              <p:nvPr/>
            </p:nvSpPr>
            <p:spPr>
              <a:xfrm>
                <a:off x="1331640" y="3076357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32" name="Oval 431">
                <a:extLst>
                  <a:ext uri="{FF2B5EF4-FFF2-40B4-BE49-F238E27FC236}">
                    <a16:creationId xmlns:a16="http://schemas.microsoft.com/office/drawing/2014/main" id="{35840975-F558-47E8-BCCE-B8CD2854483B}"/>
                  </a:ext>
                </a:extLst>
              </p:cNvPr>
              <p:cNvSpPr/>
              <p:nvPr/>
            </p:nvSpPr>
            <p:spPr>
              <a:xfrm>
                <a:off x="1331640" y="322875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33" name="Oval 432">
                <a:extLst>
                  <a:ext uri="{FF2B5EF4-FFF2-40B4-BE49-F238E27FC236}">
                    <a16:creationId xmlns:a16="http://schemas.microsoft.com/office/drawing/2014/main" id="{B4F809BA-1CB3-4D60-AD54-4122C047FE2C}"/>
                  </a:ext>
                </a:extLst>
              </p:cNvPr>
              <p:cNvSpPr/>
              <p:nvPr/>
            </p:nvSpPr>
            <p:spPr>
              <a:xfrm>
                <a:off x="1331640" y="3381155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34" name="Oval 433">
                <a:extLst>
                  <a:ext uri="{FF2B5EF4-FFF2-40B4-BE49-F238E27FC236}">
                    <a16:creationId xmlns:a16="http://schemas.microsoft.com/office/drawing/2014/main" id="{A9049E5E-3B39-4A88-9275-AAF783DFCFAB}"/>
                  </a:ext>
                </a:extLst>
              </p:cNvPr>
              <p:cNvSpPr/>
              <p:nvPr/>
            </p:nvSpPr>
            <p:spPr>
              <a:xfrm>
                <a:off x="1331640" y="353355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35" name="Oval 434">
                <a:extLst>
                  <a:ext uri="{FF2B5EF4-FFF2-40B4-BE49-F238E27FC236}">
                    <a16:creationId xmlns:a16="http://schemas.microsoft.com/office/drawing/2014/main" id="{74DCF460-9CE4-4409-A23F-19FB68AB9D5F}"/>
                  </a:ext>
                </a:extLst>
              </p:cNvPr>
              <p:cNvSpPr/>
              <p:nvPr/>
            </p:nvSpPr>
            <p:spPr>
              <a:xfrm>
                <a:off x="1331640" y="368595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36" name="Oval 435">
                <a:extLst>
                  <a:ext uri="{FF2B5EF4-FFF2-40B4-BE49-F238E27FC236}">
                    <a16:creationId xmlns:a16="http://schemas.microsoft.com/office/drawing/2014/main" id="{041F4FB2-1841-4907-A574-6693E6AA7ECA}"/>
                  </a:ext>
                </a:extLst>
              </p:cNvPr>
              <p:cNvSpPr/>
              <p:nvPr/>
            </p:nvSpPr>
            <p:spPr>
              <a:xfrm>
                <a:off x="1331640" y="383835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37" name="Oval 436">
                <a:extLst>
                  <a:ext uri="{FF2B5EF4-FFF2-40B4-BE49-F238E27FC236}">
                    <a16:creationId xmlns:a16="http://schemas.microsoft.com/office/drawing/2014/main" id="{65A51CCF-0232-4352-A1C7-E933AD55E245}"/>
                  </a:ext>
                </a:extLst>
              </p:cNvPr>
              <p:cNvSpPr/>
              <p:nvPr/>
            </p:nvSpPr>
            <p:spPr>
              <a:xfrm>
                <a:off x="1331640" y="399075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38" name="Oval 437">
                <a:extLst>
                  <a:ext uri="{FF2B5EF4-FFF2-40B4-BE49-F238E27FC236}">
                    <a16:creationId xmlns:a16="http://schemas.microsoft.com/office/drawing/2014/main" id="{58EB45E2-4721-4F8B-BC8D-47B997661D25}"/>
                  </a:ext>
                </a:extLst>
              </p:cNvPr>
              <p:cNvSpPr/>
              <p:nvPr/>
            </p:nvSpPr>
            <p:spPr>
              <a:xfrm>
                <a:off x="1331640" y="414315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39" name="Oval 438">
                <a:extLst>
                  <a:ext uri="{FF2B5EF4-FFF2-40B4-BE49-F238E27FC236}">
                    <a16:creationId xmlns:a16="http://schemas.microsoft.com/office/drawing/2014/main" id="{B8EEA667-4994-4613-BE74-41936310E1C2}"/>
                  </a:ext>
                </a:extLst>
              </p:cNvPr>
              <p:cNvSpPr/>
              <p:nvPr/>
            </p:nvSpPr>
            <p:spPr>
              <a:xfrm>
                <a:off x="1331640" y="4295549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40" name="Oval 439">
                <a:extLst>
                  <a:ext uri="{FF2B5EF4-FFF2-40B4-BE49-F238E27FC236}">
                    <a16:creationId xmlns:a16="http://schemas.microsoft.com/office/drawing/2014/main" id="{78A6DD06-D727-4331-A4AF-A863AD06D9AD}"/>
                  </a:ext>
                </a:extLst>
              </p:cNvPr>
              <p:cNvSpPr/>
              <p:nvPr/>
            </p:nvSpPr>
            <p:spPr>
              <a:xfrm>
                <a:off x="1331640" y="444794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41" name="Oval 440">
                <a:extLst>
                  <a:ext uri="{FF2B5EF4-FFF2-40B4-BE49-F238E27FC236}">
                    <a16:creationId xmlns:a16="http://schemas.microsoft.com/office/drawing/2014/main" id="{C013D402-4429-4CBA-9578-E410A3FC7EC6}"/>
                  </a:ext>
                </a:extLst>
              </p:cNvPr>
              <p:cNvSpPr/>
              <p:nvPr/>
            </p:nvSpPr>
            <p:spPr>
              <a:xfrm>
                <a:off x="1331640" y="4600347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42" name="Oval 441">
                <a:extLst>
                  <a:ext uri="{FF2B5EF4-FFF2-40B4-BE49-F238E27FC236}">
                    <a16:creationId xmlns:a16="http://schemas.microsoft.com/office/drawing/2014/main" id="{4C4B955A-A3FB-4AC3-A414-8BAF55901FFE}"/>
                  </a:ext>
                </a:extLst>
              </p:cNvPr>
              <p:cNvSpPr/>
              <p:nvPr/>
            </p:nvSpPr>
            <p:spPr>
              <a:xfrm>
                <a:off x="1331640" y="475274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43" name="Oval 442">
                <a:extLst>
                  <a:ext uri="{FF2B5EF4-FFF2-40B4-BE49-F238E27FC236}">
                    <a16:creationId xmlns:a16="http://schemas.microsoft.com/office/drawing/2014/main" id="{CEA9DA04-FDE7-42B1-9A8B-225F4A707B13}"/>
                  </a:ext>
                </a:extLst>
              </p:cNvPr>
              <p:cNvSpPr/>
              <p:nvPr/>
            </p:nvSpPr>
            <p:spPr>
              <a:xfrm>
                <a:off x="1331640" y="4905145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44" name="Oval 443">
                <a:extLst>
                  <a:ext uri="{FF2B5EF4-FFF2-40B4-BE49-F238E27FC236}">
                    <a16:creationId xmlns:a16="http://schemas.microsoft.com/office/drawing/2014/main" id="{7854292F-A40A-410B-9701-D3900FF47F08}"/>
                  </a:ext>
                </a:extLst>
              </p:cNvPr>
              <p:cNvSpPr/>
              <p:nvPr/>
            </p:nvSpPr>
            <p:spPr>
              <a:xfrm>
                <a:off x="1331640" y="505754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45" name="Oval 444">
                <a:extLst>
                  <a:ext uri="{FF2B5EF4-FFF2-40B4-BE49-F238E27FC236}">
                    <a16:creationId xmlns:a16="http://schemas.microsoft.com/office/drawing/2014/main" id="{E279DD0F-37F5-4A1C-9F79-0F6211DF0475}"/>
                  </a:ext>
                </a:extLst>
              </p:cNvPr>
              <p:cNvSpPr/>
              <p:nvPr/>
            </p:nvSpPr>
            <p:spPr>
              <a:xfrm>
                <a:off x="1331640" y="520994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46" name="Oval 445">
                <a:extLst>
                  <a:ext uri="{FF2B5EF4-FFF2-40B4-BE49-F238E27FC236}">
                    <a16:creationId xmlns:a16="http://schemas.microsoft.com/office/drawing/2014/main" id="{074AC786-2AEA-4953-8C1E-446D177291D2}"/>
                  </a:ext>
                </a:extLst>
              </p:cNvPr>
              <p:cNvSpPr/>
              <p:nvPr/>
            </p:nvSpPr>
            <p:spPr>
              <a:xfrm>
                <a:off x="1331640" y="536234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47" name="Oval 446">
                <a:extLst>
                  <a:ext uri="{FF2B5EF4-FFF2-40B4-BE49-F238E27FC236}">
                    <a16:creationId xmlns:a16="http://schemas.microsoft.com/office/drawing/2014/main" id="{3A070DBC-6543-4C93-9D0A-9FC060852D38}"/>
                  </a:ext>
                </a:extLst>
              </p:cNvPr>
              <p:cNvSpPr/>
              <p:nvPr/>
            </p:nvSpPr>
            <p:spPr>
              <a:xfrm>
                <a:off x="1331640" y="551474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48" name="Oval 447">
                <a:extLst>
                  <a:ext uri="{FF2B5EF4-FFF2-40B4-BE49-F238E27FC236}">
                    <a16:creationId xmlns:a16="http://schemas.microsoft.com/office/drawing/2014/main" id="{95861C49-D599-4C3F-811A-EF56A0FBB460}"/>
                  </a:ext>
                </a:extLst>
              </p:cNvPr>
              <p:cNvSpPr/>
              <p:nvPr/>
            </p:nvSpPr>
            <p:spPr>
              <a:xfrm>
                <a:off x="1187624" y="185892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49" name="Oval 448">
                <a:extLst>
                  <a:ext uri="{FF2B5EF4-FFF2-40B4-BE49-F238E27FC236}">
                    <a16:creationId xmlns:a16="http://schemas.microsoft.com/office/drawing/2014/main" id="{29C242BD-26A3-4A35-B27F-997FD8E2E1C0}"/>
                  </a:ext>
                </a:extLst>
              </p:cNvPr>
              <p:cNvSpPr/>
              <p:nvPr/>
            </p:nvSpPr>
            <p:spPr>
              <a:xfrm>
                <a:off x="1187624" y="2011327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50" name="Oval 449">
                <a:extLst>
                  <a:ext uri="{FF2B5EF4-FFF2-40B4-BE49-F238E27FC236}">
                    <a16:creationId xmlns:a16="http://schemas.microsoft.com/office/drawing/2014/main" id="{9023CE9B-D19A-4085-ACF3-5FB97E3BAC9A}"/>
                  </a:ext>
                </a:extLst>
              </p:cNvPr>
              <p:cNvSpPr/>
              <p:nvPr/>
            </p:nvSpPr>
            <p:spPr>
              <a:xfrm>
                <a:off x="1187624" y="216372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51" name="Oval 450">
                <a:extLst>
                  <a:ext uri="{FF2B5EF4-FFF2-40B4-BE49-F238E27FC236}">
                    <a16:creationId xmlns:a16="http://schemas.microsoft.com/office/drawing/2014/main" id="{B38327B8-6794-41A8-A24B-428BB8893140}"/>
                  </a:ext>
                </a:extLst>
              </p:cNvPr>
              <p:cNvSpPr/>
              <p:nvPr/>
            </p:nvSpPr>
            <p:spPr>
              <a:xfrm>
                <a:off x="1187624" y="2316125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52" name="Oval 451">
                <a:extLst>
                  <a:ext uri="{FF2B5EF4-FFF2-40B4-BE49-F238E27FC236}">
                    <a16:creationId xmlns:a16="http://schemas.microsoft.com/office/drawing/2014/main" id="{266ABE30-69A8-4C74-A0AE-90979B4C8CE6}"/>
                  </a:ext>
                </a:extLst>
              </p:cNvPr>
              <p:cNvSpPr/>
              <p:nvPr/>
            </p:nvSpPr>
            <p:spPr>
              <a:xfrm>
                <a:off x="1187624" y="246852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53" name="Oval 452">
                <a:extLst>
                  <a:ext uri="{FF2B5EF4-FFF2-40B4-BE49-F238E27FC236}">
                    <a16:creationId xmlns:a16="http://schemas.microsoft.com/office/drawing/2014/main" id="{BBEF3DEE-97D4-4FAD-BE40-2FA1B29FD4ED}"/>
                  </a:ext>
                </a:extLst>
              </p:cNvPr>
              <p:cNvSpPr/>
              <p:nvPr/>
            </p:nvSpPr>
            <p:spPr>
              <a:xfrm>
                <a:off x="1187624" y="262092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54" name="Oval 453">
                <a:extLst>
                  <a:ext uri="{FF2B5EF4-FFF2-40B4-BE49-F238E27FC236}">
                    <a16:creationId xmlns:a16="http://schemas.microsoft.com/office/drawing/2014/main" id="{79E1554A-34BF-403F-82D0-5C960EBF9327}"/>
                  </a:ext>
                </a:extLst>
              </p:cNvPr>
              <p:cNvSpPr/>
              <p:nvPr/>
            </p:nvSpPr>
            <p:spPr>
              <a:xfrm>
                <a:off x="1187624" y="277332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55" name="Oval 454">
                <a:extLst>
                  <a:ext uri="{FF2B5EF4-FFF2-40B4-BE49-F238E27FC236}">
                    <a16:creationId xmlns:a16="http://schemas.microsoft.com/office/drawing/2014/main" id="{EE7C2A68-2463-45AC-A33C-04274293ADA8}"/>
                  </a:ext>
                </a:extLst>
              </p:cNvPr>
              <p:cNvSpPr/>
              <p:nvPr/>
            </p:nvSpPr>
            <p:spPr>
              <a:xfrm>
                <a:off x="1187624" y="292572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56" name="Oval 455">
                <a:extLst>
                  <a:ext uri="{FF2B5EF4-FFF2-40B4-BE49-F238E27FC236}">
                    <a16:creationId xmlns:a16="http://schemas.microsoft.com/office/drawing/2014/main" id="{89E15E1E-1536-4A17-9F2D-AD43E98C3C00}"/>
                  </a:ext>
                </a:extLst>
              </p:cNvPr>
              <p:cNvSpPr/>
              <p:nvPr/>
            </p:nvSpPr>
            <p:spPr>
              <a:xfrm>
                <a:off x="1187624" y="307812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57" name="Oval 456">
                <a:extLst>
                  <a:ext uri="{FF2B5EF4-FFF2-40B4-BE49-F238E27FC236}">
                    <a16:creationId xmlns:a16="http://schemas.microsoft.com/office/drawing/2014/main" id="{91CF78A0-6B16-4D1E-9DC1-A7DE5B4D0516}"/>
                  </a:ext>
                </a:extLst>
              </p:cNvPr>
              <p:cNvSpPr/>
              <p:nvPr/>
            </p:nvSpPr>
            <p:spPr>
              <a:xfrm>
                <a:off x="1187624" y="3230519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58" name="Oval 457">
                <a:extLst>
                  <a:ext uri="{FF2B5EF4-FFF2-40B4-BE49-F238E27FC236}">
                    <a16:creationId xmlns:a16="http://schemas.microsoft.com/office/drawing/2014/main" id="{177BDBBC-EEC8-4CF0-9D37-BBBF699A39C0}"/>
                  </a:ext>
                </a:extLst>
              </p:cNvPr>
              <p:cNvSpPr/>
              <p:nvPr/>
            </p:nvSpPr>
            <p:spPr>
              <a:xfrm>
                <a:off x="1187624" y="338291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59" name="Oval 458">
                <a:extLst>
                  <a:ext uri="{FF2B5EF4-FFF2-40B4-BE49-F238E27FC236}">
                    <a16:creationId xmlns:a16="http://schemas.microsoft.com/office/drawing/2014/main" id="{E3A4913F-C0E3-4EC0-8E1F-5565B3E3265E}"/>
                  </a:ext>
                </a:extLst>
              </p:cNvPr>
              <p:cNvSpPr/>
              <p:nvPr/>
            </p:nvSpPr>
            <p:spPr>
              <a:xfrm>
                <a:off x="1187624" y="3535317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60" name="Oval 459">
                <a:extLst>
                  <a:ext uri="{FF2B5EF4-FFF2-40B4-BE49-F238E27FC236}">
                    <a16:creationId xmlns:a16="http://schemas.microsoft.com/office/drawing/2014/main" id="{AB319FDF-0B52-4657-85D3-C77285162E59}"/>
                  </a:ext>
                </a:extLst>
              </p:cNvPr>
              <p:cNvSpPr/>
              <p:nvPr/>
            </p:nvSpPr>
            <p:spPr>
              <a:xfrm>
                <a:off x="1187624" y="368771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61" name="Oval 460">
                <a:extLst>
                  <a:ext uri="{FF2B5EF4-FFF2-40B4-BE49-F238E27FC236}">
                    <a16:creationId xmlns:a16="http://schemas.microsoft.com/office/drawing/2014/main" id="{A1489305-3E8E-4947-B744-FA8D00B4C2E0}"/>
                  </a:ext>
                </a:extLst>
              </p:cNvPr>
              <p:cNvSpPr/>
              <p:nvPr/>
            </p:nvSpPr>
            <p:spPr>
              <a:xfrm>
                <a:off x="1187624" y="3840115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62" name="Oval 461">
                <a:extLst>
                  <a:ext uri="{FF2B5EF4-FFF2-40B4-BE49-F238E27FC236}">
                    <a16:creationId xmlns:a16="http://schemas.microsoft.com/office/drawing/2014/main" id="{2BC817B7-B00D-4C32-8E82-1257F1DEFD63}"/>
                  </a:ext>
                </a:extLst>
              </p:cNvPr>
              <p:cNvSpPr/>
              <p:nvPr/>
            </p:nvSpPr>
            <p:spPr>
              <a:xfrm>
                <a:off x="1187624" y="399251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63" name="Oval 462">
                <a:extLst>
                  <a:ext uri="{FF2B5EF4-FFF2-40B4-BE49-F238E27FC236}">
                    <a16:creationId xmlns:a16="http://schemas.microsoft.com/office/drawing/2014/main" id="{572A0CA4-2207-45F7-A225-64C0B45F5EFD}"/>
                  </a:ext>
                </a:extLst>
              </p:cNvPr>
              <p:cNvSpPr/>
              <p:nvPr/>
            </p:nvSpPr>
            <p:spPr>
              <a:xfrm>
                <a:off x="1187624" y="414491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64" name="Oval 463">
                <a:extLst>
                  <a:ext uri="{FF2B5EF4-FFF2-40B4-BE49-F238E27FC236}">
                    <a16:creationId xmlns:a16="http://schemas.microsoft.com/office/drawing/2014/main" id="{EA4F6A59-F9F0-4470-ADA5-F9628D6B0F71}"/>
                  </a:ext>
                </a:extLst>
              </p:cNvPr>
              <p:cNvSpPr/>
              <p:nvPr/>
            </p:nvSpPr>
            <p:spPr>
              <a:xfrm>
                <a:off x="1187624" y="429731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65" name="Oval 464">
                <a:extLst>
                  <a:ext uri="{FF2B5EF4-FFF2-40B4-BE49-F238E27FC236}">
                    <a16:creationId xmlns:a16="http://schemas.microsoft.com/office/drawing/2014/main" id="{D31DA9F7-3614-40FE-9EED-A12594A19795}"/>
                  </a:ext>
                </a:extLst>
              </p:cNvPr>
              <p:cNvSpPr/>
              <p:nvPr/>
            </p:nvSpPr>
            <p:spPr>
              <a:xfrm>
                <a:off x="1187624" y="444971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66" name="Oval 465">
                <a:extLst>
                  <a:ext uri="{FF2B5EF4-FFF2-40B4-BE49-F238E27FC236}">
                    <a16:creationId xmlns:a16="http://schemas.microsoft.com/office/drawing/2014/main" id="{CA4A519F-1540-492D-9104-4B49F4002DBA}"/>
                  </a:ext>
                </a:extLst>
              </p:cNvPr>
              <p:cNvSpPr/>
              <p:nvPr/>
            </p:nvSpPr>
            <p:spPr>
              <a:xfrm>
                <a:off x="1187624" y="460211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67" name="Oval 466">
                <a:extLst>
                  <a:ext uri="{FF2B5EF4-FFF2-40B4-BE49-F238E27FC236}">
                    <a16:creationId xmlns:a16="http://schemas.microsoft.com/office/drawing/2014/main" id="{D7E78003-6ADF-4449-AE33-671BB5204377}"/>
                  </a:ext>
                </a:extLst>
              </p:cNvPr>
              <p:cNvSpPr/>
              <p:nvPr/>
            </p:nvSpPr>
            <p:spPr>
              <a:xfrm>
                <a:off x="1187624" y="4754509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68" name="Oval 467">
                <a:extLst>
                  <a:ext uri="{FF2B5EF4-FFF2-40B4-BE49-F238E27FC236}">
                    <a16:creationId xmlns:a16="http://schemas.microsoft.com/office/drawing/2014/main" id="{B817B8AB-F20E-4724-B30D-2E7F75737642}"/>
                  </a:ext>
                </a:extLst>
              </p:cNvPr>
              <p:cNvSpPr/>
              <p:nvPr/>
            </p:nvSpPr>
            <p:spPr>
              <a:xfrm>
                <a:off x="1187624" y="490690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69" name="Oval 468">
                <a:extLst>
                  <a:ext uri="{FF2B5EF4-FFF2-40B4-BE49-F238E27FC236}">
                    <a16:creationId xmlns:a16="http://schemas.microsoft.com/office/drawing/2014/main" id="{9994E24D-FCD6-42FB-A8EB-883405225F1A}"/>
                  </a:ext>
                </a:extLst>
              </p:cNvPr>
              <p:cNvSpPr/>
              <p:nvPr/>
            </p:nvSpPr>
            <p:spPr>
              <a:xfrm>
                <a:off x="1187624" y="5059307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70" name="Oval 469">
                <a:extLst>
                  <a:ext uri="{FF2B5EF4-FFF2-40B4-BE49-F238E27FC236}">
                    <a16:creationId xmlns:a16="http://schemas.microsoft.com/office/drawing/2014/main" id="{B5546394-8CC4-4700-954F-EE0AA13D6199}"/>
                  </a:ext>
                </a:extLst>
              </p:cNvPr>
              <p:cNvSpPr/>
              <p:nvPr/>
            </p:nvSpPr>
            <p:spPr>
              <a:xfrm>
                <a:off x="1187624" y="521170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71" name="Oval 470">
                <a:extLst>
                  <a:ext uri="{FF2B5EF4-FFF2-40B4-BE49-F238E27FC236}">
                    <a16:creationId xmlns:a16="http://schemas.microsoft.com/office/drawing/2014/main" id="{ED1F5D38-5332-486F-9914-65738582DAC4}"/>
                  </a:ext>
                </a:extLst>
              </p:cNvPr>
              <p:cNvSpPr/>
              <p:nvPr/>
            </p:nvSpPr>
            <p:spPr>
              <a:xfrm>
                <a:off x="1187624" y="5364105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72" name="Oval 471">
                <a:extLst>
                  <a:ext uri="{FF2B5EF4-FFF2-40B4-BE49-F238E27FC236}">
                    <a16:creationId xmlns:a16="http://schemas.microsoft.com/office/drawing/2014/main" id="{4CE91EE6-9BEE-4FCA-A9A8-BB443DB7D21E}"/>
                  </a:ext>
                </a:extLst>
              </p:cNvPr>
              <p:cNvSpPr/>
              <p:nvPr/>
            </p:nvSpPr>
            <p:spPr>
              <a:xfrm>
                <a:off x="1187624" y="551650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73" name="Oval 472">
                <a:extLst>
                  <a:ext uri="{FF2B5EF4-FFF2-40B4-BE49-F238E27FC236}">
                    <a16:creationId xmlns:a16="http://schemas.microsoft.com/office/drawing/2014/main" id="{717EF350-7FBC-44A4-AC1D-E927238A1B27}"/>
                  </a:ext>
                </a:extLst>
              </p:cNvPr>
              <p:cNvSpPr/>
              <p:nvPr/>
            </p:nvSpPr>
            <p:spPr>
              <a:xfrm>
                <a:off x="1043608" y="186069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74" name="Oval 473">
                <a:extLst>
                  <a:ext uri="{FF2B5EF4-FFF2-40B4-BE49-F238E27FC236}">
                    <a16:creationId xmlns:a16="http://schemas.microsoft.com/office/drawing/2014/main" id="{B27417C1-E0B8-4CF0-A28B-CCF104D7F484}"/>
                  </a:ext>
                </a:extLst>
              </p:cNvPr>
              <p:cNvSpPr/>
              <p:nvPr/>
            </p:nvSpPr>
            <p:spPr>
              <a:xfrm>
                <a:off x="1043608" y="201309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75" name="Oval 474">
                <a:extLst>
                  <a:ext uri="{FF2B5EF4-FFF2-40B4-BE49-F238E27FC236}">
                    <a16:creationId xmlns:a16="http://schemas.microsoft.com/office/drawing/2014/main" id="{B42F2C55-6A3B-4A23-91AE-18C236FF4F3D}"/>
                  </a:ext>
                </a:extLst>
              </p:cNvPr>
              <p:cNvSpPr/>
              <p:nvPr/>
            </p:nvSpPr>
            <p:spPr>
              <a:xfrm>
                <a:off x="1043608" y="2165489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76" name="Oval 475">
                <a:extLst>
                  <a:ext uri="{FF2B5EF4-FFF2-40B4-BE49-F238E27FC236}">
                    <a16:creationId xmlns:a16="http://schemas.microsoft.com/office/drawing/2014/main" id="{4F7D5D09-B580-457A-B2F6-BDB5D1B11206}"/>
                  </a:ext>
                </a:extLst>
              </p:cNvPr>
              <p:cNvSpPr/>
              <p:nvPr/>
            </p:nvSpPr>
            <p:spPr>
              <a:xfrm>
                <a:off x="1043608" y="231788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77" name="Oval 476">
                <a:extLst>
                  <a:ext uri="{FF2B5EF4-FFF2-40B4-BE49-F238E27FC236}">
                    <a16:creationId xmlns:a16="http://schemas.microsoft.com/office/drawing/2014/main" id="{5D78A019-8267-4901-900A-8115BD068944}"/>
                  </a:ext>
                </a:extLst>
              </p:cNvPr>
              <p:cNvSpPr/>
              <p:nvPr/>
            </p:nvSpPr>
            <p:spPr>
              <a:xfrm>
                <a:off x="1043608" y="2470287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78" name="Oval 477">
                <a:extLst>
                  <a:ext uri="{FF2B5EF4-FFF2-40B4-BE49-F238E27FC236}">
                    <a16:creationId xmlns:a16="http://schemas.microsoft.com/office/drawing/2014/main" id="{982F82E2-8604-49DE-92EF-38571A7113A8}"/>
                  </a:ext>
                </a:extLst>
              </p:cNvPr>
              <p:cNvSpPr/>
              <p:nvPr/>
            </p:nvSpPr>
            <p:spPr>
              <a:xfrm>
                <a:off x="1043608" y="262268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79" name="Oval 478">
                <a:extLst>
                  <a:ext uri="{FF2B5EF4-FFF2-40B4-BE49-F238E27FC236}">
                    <a16:creationId xmlns:a16="http://schemas.microsoft.com/office/drawing/2014/main" id="{47428528-70D7-49F9-AEE4-922276DC1AF9}"/>
                  </a:ext>
                </a:extLst>
              </p:cNvPr>
              <p:cNvSpPr/>
              <p:nvPr/>
            </p:nvSpPr>
            <p:spPr>
              <a:xfrm>
                <a:off x="1043608" y="2775085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80" name="Oval 479">
                <a:extLst>
                  <a:ext uri="{FF2B5EF4-FFF2-40B4-BE49-F238E27FC236}">
                    <a16:creationId xmlns:a16="http://schemas.microsoft.com/office/drawing/2014/main" id="{C1CE3073-E549-4964-848C-E02DC5BFC40E}"/>
                  </a:ext>
                </a:extLst>
              </p:cNvPr>
              <p:cNvSpPr/>
              <p:nvPr/>
            </p:nvSpPr>
            <p:spPr>
              <a:xfrm>
                <a:off x="1043608" y="292748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81" name="Oval 480">
                <a:extLst>
                  <a:ext uri="{FF2B5EF4-FFF2-40B4-BE49-F238E27FC236}">
                    <a16:creationId xmlns:a16="http://schemas.microsoft.com/office/drawing/2014/main" id="{CA1DB16F-8CBC-448E-A5F3-3D62095A91B2}"/>
                  </a:ext>
                </a:extLst>
              </p:cNvPr>
              <p:cNvSpPr/>
              <p:nvPr/>
            </p:nvSpPr>
            <p:spPr>
              <a:xfrm>
                <a:off x="1043608" y="307988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82" name="Oval 481">
                <a:extLst>
                  <a:ext uri="{FF2B5EF4-FFF2-40B4-BE49-F238E27FC236}">
                    <a16:creationId xmlns:a16="http://schemas.microsoft.com/office/drawing/2014/main" id="{AC787117-5F3A-4594-8ED0-F24E483EFDFB}"/>
                  </a:ext>
                </a:extLst>
              </p:cNvPr>
              <p:cNvSpPr/>
              <p:nvPr/>
            </p:nvSpPr>
            <p:spPr>
              <a:xfrm>
                <a:off x="1043608" y="323228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83" name="Oval 482">
                <a:extLst>
                  <a:ext uri="{FF2B5EF4-FFF2-40B4-BE49-F238E27FC236}">
                    <a16:creationId xmlns:a16="http://schemas.microsoft.com/office/drawing/2014/main" id="{3838F4C1-66D9-4206-94C4-FDE755323C6A}"/>
                  </a:ext>
                </a:extLst>
              </p:cNvPr>
              <p:cNvSpPr/>
              <p:nvPr/>
            </p:nvSpPr>
            <p:spPr>
              <a:xfrm>
                <a:off x="1043608" y="338468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84" name="Oval 483">
                <a:extLst>
                  <a:ext uri="{FF2B5EF4-FFF2-40B4-BE49-F238E27FC236}">
                    <a16:creationId xmlns:a16="http://schemas.microsoft.com/office/drawing/2014/main" id="{85CDD4C2-1DDC-44D8-B3FE-0CABF6F17D22}"/>
                  </a:ext>
                </a:extLst>
              </p:cNvPr>
              <p:cNvSpPr/>
              <p:nvPr/>
            </p:nvSpPr>
            <p:spPr>
              <a:xfrm>
                <a:off x="1043608" y="353708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85" name="Oval 484">
                <a:extLst>
                  <a:ext uri="{FF2B5EF4-FFF2-40B4-BE49-F238E27FC236}">
                    <a16:creationId xmlns:a16="http://schemas.microsoft.com/office/drawing/2014/main" id="{F3293FD3-020F-4653-B8C1-71FF0619542D}"/>
                  </a:ext>
                </a:extLst>
              </p:cNvPr>
              <p:cNvSpPr/>
              <p:nvPr/>
            </p:nvSpPr>
            <p:spPr>
              <a:xfrm>
                <a:off x="1043608" y="3689479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86" name="Oval 485">
                <a:extLst>
                  <a:ext uri="{FF2B5EF4-FFF2-40B4-BE49-F238E27FC236}">
                    <a16:creationId xmlns:a16="http://schemas.microsoft.com/office/drawing/2014/main" id="{D739728F-58C8-4BD7-ACD1-6DB066A24151}"/>
                  </a:ext>
                </a:extLst>
              </p:cNvPr>
              <p:cNvSpPr/>
              <p:nvPr/>
            </p:nvSpPr>
            <p:spPr>
              <a:xfrm>
                <a:off x="1043608" y="384187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87" name="Oval 486">
                <a:extLst>
                  <a:ext uri="{FF2B5EF4-FFF2-40B4-BE49-F238E27FC236}">
                    <a16:creationId xmlns:a16="http://schemas.microsoft.com/office/drawing/2014/main" id="{252DD28F-DE27-42CF-B717-34AAAE1D89BE}"/>
                  </a:ext>
                </a:extLst>
              </p:cNvPr>
              <p:cNvSpPr/>
              <p:nvPr/>
            </p:nvSpPr>
            <p:spPr>
              <a:xfrm>
                <a:off x="1043608" y="3994277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88" name="Oval 487">
                <a:extLst>
                  <a:ext uri="{FF2B5EF4-FFF2-40B4-BE49-F238E27FC236}">
                    <a16:creationId xmlns:a16="http://schemas.microsoft.com/office/drawing/2014/main" id="{F1BA055D-9149-4096-B8A1-7A51AB11DED2}"/>
                  </a:ext>
                </a:extLst>
              </p:cNvPr>
              <p:cNvSpPr/>
              <p:nvPr/>
            </p:nvSpPr>
            <p:spPr>
              <a:xfrm>
                <a:off x="1043608" y="414667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89" name="Oval 488">
                <a:extLst>
                  <a:ext uri="{FF2B5EF4-FFF2-40B4-BE49-F238E27FC236}">
                    <a16:creationId xmlns:a16="http://schemas.microsoft.com/office/drawing/2014/main" id="{AE0FD6C0-D7BF-49B4-92BD-EE907A5F5293}"/>
                  </a:ext>
                </a:extLst>
              </p:cNvPr>
              <p:cNvSpPr/>
              <p:nvPr/>
            </p:nvSpPr>
            <p:spPr>
              <a:xfrm>
                <a:off x="1043608" y="4299075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90" name="Oval 489">
                <a:extLst>
                  <a:ext uri="{FF2B5EF4-FFF2-40B4-BE49-F238E27FC236}">
                    <a16:creationId xmlns:a16="http://schemas.microsoft.com/office/drawing/2014/main" id="{965981FA-03B7-40AB-8020-392AC5B90B56}"/>
                  </a:ext>
                </a:extLst>
              </p:cNvPr>
              <p:cNvSpPr/>
              <p:nvPr/>
            </p:nvSpPr>
            <p:spPr>
              <a:xfrm>
                <a:off x="1043608" y="445147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91" name="Oval 490">
                <a:extLst>
                  <a:ext uri="{FF2B5EF4-FFF2-40B4-BE49-F238E27FC236}">
                    <a16:creationId xmlns:a16="http://schemas.microsoft.com/office/drawing/2014/main" id="{5477E05E-A705-4BF2-8729-0BFDF6A1107B}"/>
                  </a:ext>
                </a:extLst>
              </p:cNvPr>
              <p:cNvSpPr/>
              <p:nvPr/>
            </p:nvSpPr>
            <p:spPr>
              <a:xfrm>
                <a:off x="1043608" y="460387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92" name="Oval 491">
                <a:extLst>
                  <a:ext uri="{FF2B5EF4-FFF2-40B4-BE49-F238E27FC236}">
                    <a16:creationId xmlns:a16="http://schemas.microsoft.com/office/drawing/2014/main" id="{022FB636-2C6D-4F11-8096-510C7F369C9E}"/>
                  </a:ext>
                </a:extLst>
              </p:cNvPr>
              <p:cNvSpPr/>
              <p:nvPr/>
            </p:nvSpPr>
            <p:spPr>
              <a:xfrm>
                <a:off x="1043608" y="475627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93" name="Oval 492">
                <a:extLst>
                  <a:ext uri="{FF2B5EF4-FFF2-40B4-BE49-F238E27FC236}">
                    <a16:creationId xmlns:a16="http://schemas.microsoft.com/office/drawing/2014/main" id="{C7D91DD4-F8A9-48B0-9805-AC81D5CE3AD8}"/>
                  </a:ext>
                </a:extLst>
              </p:cNvPr>
              <p:cNvSpPr/>
              <p:nvPr/>
            </p:nvSpPr>
            <p:spPr>
              <a:xfrm>
                <a:off x="1043608" y="490867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94" name="Oval 493">
                <a:extLst>
                  <a:ext uri="{FF2B5EF4-FFF2-40B4-BE49-F238E27FC236}">
                    <a16:creationId xmlns:a16="http://schemas.microsoft.com/office/drawing/2014/main" id="{953D8FAD-77C9-4447-B906-AA748B7E4F27}"/>
                  </a:ext>
                </a:extLst>
              </p:cNvPr>
              <p:cNvSpPr/>
              <p:nvPr/>
            </p:nvSpPr>
            <p:spPr>
              <a:xfrm>
                <a:off x="1043608" y="506107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95" name="Oval 494">
                <a:extLst>
                  <a:ext uri="{FF2B5EF4-FFF2-40B4-BE49-F238E27FC236}">
                    <a16:creationId xmlns:a16="http://schemas.microsoft.com/office/drawing/2014/main" id="{275992F7-E3E3-4AB7-9219-6F697E51300E}"/>
                  </a:ext>
                </a:extLst>
              </p:cNvPr>
              <p:cNvSpPr/>
              <p:nvPr/>
            </p:nvSpPr>
            <p:spPr>
              <a:xfrm>
                <a:off x="1043608" y="5213469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96" name="Oval 495">
                <a:extLst>
                  <a:ext uri="{FF2B5EF4-FFF2-40B4-BE49-F238E27FC236}">
                    <a16:creationId xmlns:a16="http://schemas.microsoft.com/office/drawing/2014/main" id="{C0C0C851-90D5-4355-A34F-3833165593F3}"/>
                  </a:ext>
                </a:extLst>
              </p:cNvPr>
              <p:cNvSpPr/>
              <p:nvPr/>
            </p:nvSpPr>
            <p:spPr>
              <a:xfrm>
                <a:off x="1043608" y="536586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97" name="Oval 496">
                <a:extLst>
                  <a:ext uri="{FF2B5EF4-FFF2-40B4-BE49-F238E27FC236}">
                    <a16:creationId xmlns:a16="http://schemas.microsoft.com/office/drawing/2014/main" id="{2E5E19EE-2F30-4477-8229-A3C23583D2D8}"/>
                  </a:ext>
                </a:extLst>
              </p:cNvPr>
              <p:cNvSpPr/>
              <p:nvPr/>
            </p:nvSpPr>
            <p:spPr>
              <a:xfrm>
                <a:off x="1043608" y="5518267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4C692C6-F7F8-4CD3-BCAA-7CFB665053EB}"/>
                </a:ext>
              </a:extLst>
            </p:cNvPr>
            <p:cNvGrpSpPr/>
            <p:nvPr/>
          </p:nvGrpSpPr>
          <p:grpSpPr>
            <a:xfrm>
              <a:off x="4549140" y="1838219"/>
              <a:ext cx="909815" cy="3713873"/>
              <a:chOff x="5796136" y="1970195"/>
              <a:chExt cx="909815" cy="3713873"/>
            </a:xfrm>
          </p:grpSpPr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89D9B0B8-7CB8-4E4D-BE6F-9E5B3D2FEC38}"/>
                  </a:ext>
                </a:extLst>
              </p:cNvPr>
              <p:cNvSpPr/>
              <p:nvPr/>
            </p:nvSpPr>
            <p:spPr>
              <a:xfrm>
                <a:off x="6660232" y="1970195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7413F1A9-49EE-4CBA-812C-3EFC4890885A}"/>
                  </a:ext>
                </a:extLst>
              </p:cNvPr>
              <p:cNvSpPr/>
              <p:nvPr/>
            </p:nvSpPr>
            <p:spPr>
              <a:xfrm>
                <a:off x="6660232" y="227499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7AD77BE9-07DC-4EE6-AAB6-9997521C1073}"/>
                  </a:ext>
                </a:extLst>
              </p:cNvPr>
              <p:cNvSpPr/>
              <p:nvPr/>
            </p:nvSpPr>
            <p:spPr>
              <a:xfrm>
                <a:off x="6660232" y="257979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2D39758E-F4CE-429C-A908-81F3DCD119DA}"/>
                  </a:ext>
                </a:extLst>
              </p:cNvPr>
              <p:cNvSpPr/>
              <p:nvPr/>
            </p:nvSpPr>
            <p:spPr>
              <a:xfrm>
                <a:off x="6660232" y="2884589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A394BED2-C96A-4F03-B161-8FBA0A6528CE}"/>
                  </a:ext>
                </a:extLst>
              </p:cNvPr>
              <p:cNvSpPr/>
              <p:nvPr/>
            </p:nvSpPr>
            <p:spPr>
              <a:xfrm>
                <a:off x="6660232" y="3189387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9A4F9823-B307-40F3-A075-0F89C308F1AC}"/>
                  </a:ext>
                </a:extLst>
              </p:cNvPr>
              <p:cNvSpPr/>
              <p:nvPr/>
            </p:nvSpPr>
            <p:spPr>
              <a:xfrm>
                <a:off x="6660232" y="3494185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F05C9B48-133A-49D1-B04F-F632F167F943}"/>
                  </a:ext>
                </a:extLst>
              </p:cNvPr>
              <p:cNvSpPr/>
              <p:nvPr/>
            </p:nvSpPr>
            <p:spPr>
              <a:xfrm>
                <a:off x="6660232" y="379898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id="{FAA548BC-D024-4606-BC63-6C293219F40E}"/>
                  </a:ext>
                </a:extLst>
              </p:cNvPr>
              <p:cNvSpPr/>
              <p:nvPr/>
            </p:nvSpPr>
            <p:spPr>
              <a:xfrm>
                <a:off x="6660232" y="410378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F04BB1BD-1617-459B-8E2B-46A27095C1B5}"/>
                  </a:ext>
                </a:extLst>
              </p:cNvPr>
              <p:cNvSpPr/>
              <p:nvPr/>
            </p:nvSpPr>
            <p:spPr>
              <a:xfrm>
                <a:off x="6660232" y="4408579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1AF2E1C2-5B71-4555-A0C7-2E2E7647BF59}"/>
                  </a:ext>
                </a:extLst>
              </p:cNvPr>
              <p:cNvSpPr/>
              <p:nvPr/>
            </p:nvSpPr>
            <p:spPr>
              <a:xfrm>
                <a:off x="6660232" y="4713377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FC238383-A9B2-40A5-9044-8B460F4D3909}"/>
                  </a:ext>
                </a:extLst>
              </p:cNvPr>
              <p:cNvSpPr/>
              <p:nvPr/>
            </p:nvSpPr>
            <p:spPr>
              <a:xfrm>
                <a:off x="6660232" y="5018175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75AD4EC7-DBAD-469F-BEE7-7FBD22A155A8}"/>
                  </a:ext>
                </a:extLst>
              </p:cNvPr>
              <p:cNvSpPr/>
              <p:nvPr/>
            </p:nvSpPr>
            <p:spPr>
              <a:xfrm>
                <a:off x="6660232" y="532297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05DB6F3B-E9F6-47B9-8DDA-73C699DF4D7E}"/>
                  </a:ext>
                </a:extLst>
              </p:cNvPr>
              <p:cNvSpPr/>
              <p:nvPr/>
            </p:nvSpPr>
            <p:spPr>
              <a:xfrm>
                <a:off x="6660232" y="562777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1346D1C4-EA72-42F5-B049-8201BD5656D4}"/>
                  </a:ext>
                </a:extLst>
              </p:cNvPr>
              <p:cNvSpPr/>
              <p:nvPr/>
            </p:nvSpPr>
            <p:spPr>
              <a:xfrm>
                <a:off x="6372200" y="197372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F0B73C79-18DC-4EAF-A515-B757344A9F27}"/>
                  </a:ext>
                </a:extLst>
              </p:cNvPr>
              <p:cNvSpPr/>
              <p:nvPr/>
            </p:nvSpPr>
            <p:spPr>
              <a:xfrm>
                <a:off x="6372200" y="2278519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BF9C0E75-500F-4AC6-9DFF-850A85718BFB}"/>
                  </a:ext>
                </a:extLst>
              </p:cNvPr>
              <p:cNvSpPr/>
              <p:nvPr/>
            </p:nvSpPr>
            <p:spPr>
              <a:xfrm>
                <a:off x="6372200" y="2583317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F89D6871-4371-40CB-B100-2E289FF0AC49}"/>
                  </a:ext>
                </a:extLst>
              </p:cNvPr>
              <p:cNvSpPr/>
              <p:nvPr/>
            </p:nvSpPr>
            <p:spPr>
              <a:xfrm>
                <a:off x="6372200" y="2888115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0FF5FF23-7CF6-4829-AFD0-BEA8A438CAEE}"/>
                  </a:ext>
                </a:extLst>
              </p:cNvPr>
              <p:cNvSpPr/>
              <p:nvPr/>
            </p:nvSpPr>
            <p:spPr>
              <a:xfrm>
                <a:off x="6372200" y="319291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B6895E3C-2CC6-452E-8BDD-4F791110F5EE}"/>
                  </a:ext>
                </a:extLst>
              </p:cNvPr>
              <p:cNvSpPr/>
              <p:nvPr/>
            </p:nvSpPr>
            <p:spPr>
              <a:xfrm>
                <a:off x="6372200" y="349771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FF99A4A2-9FFC-4953-828F-7C8D98FEF719}"/>
                  </a:ext>
                </a:extLst>
              </p:cNvPr>
              <p:cNvSpPr/>
              <p:nvPr/>
            </p:nvSpPr>
            <p:spPr>
              <a:xfrm>
                <a:off x="6372200" y="3802509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16" name="Oval 215">
                <a:extLst>
                  <a:ext uri="{FF2B5EF4-FFF2-40B4-BE49-F238E27FC236}">
                    <a16:creationId xmlns:a16="http://schemas.microsoft.com/office/drawing/2014/main" id="{B7284A5B-3F33-4DB7-9853-C60522E87547}"/>
                  </a:ext>
                </a:extLst>
              </p:cNvPr>
              <p:cNvSpPr/>
              <p:nvPr/>
            </p:nvSpPr>
            <p:spPr>
              <a:xfrm>
                <a:off x="6372200" y="4107307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0CBA6EB0-762D-4196-87D7-9EC749C1794D}"/>
                  </a:ext>
                </a:extLst>
              </p:cNvPr>
              <p:cNvSpPr/>
              <p:nvPr/>
            </p:nvSpPr>
            <p:spPr>
              <a:xfrm>
                <a:off x="6372200" y="4412105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0A055F75-02DC-45AF-ADAA-8BEC27682B8F}"/>
                  </a:ext>
                </a:extLst>
              </p:cNvPr>
              <p:cNvSpPr/>
              <p:nvPr/>
            </p:nvSpPr>
            <p:spPr>
              <a:xfrm>
                <a:off x="6372200" y="471690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C4F2DEA0-3CC0-4BDD-B62E-C4CFFE43C52E}"/>
                  </a:ext>
                </a:extLst>
              </p:cNvPr>
              <p:cNvSpPr/>
              <p:nvPr/>
            </p:nvSpPr>
            <p:spPr>
              <a:xfrm>
                <a:off x="6372200" y="502170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C8519F3C-55BE-4EED-AC0D-04F5C8E3A402}"/>
                  </a:ext>
                </a:extLst>
              </p:cNvPr>
              <p:cNvSpPr/>
              <p:nvPr/>
            </p:nvSpPr>
            <p:spPr>
              <a:xfrm>
                <a:off x="6372200" y="5326499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21" name="Oval 220">
                <a:extLst>
                  <a:ext uri="{FF2B5EF4-FFF2-40B4-BE49-F238E27FC236}">
                    <a16:creationId xmlns:a16="http://schemas.microsoft.com/office/drawing/2014/main" id="{C2F959B3-9FED-48A3-93E7-C1687349784D}"/>
                  </a:ext>
                </a:extLst>
              </p:cNvPr>
              <p:cNvSpPr/>
              <p:nvPr/>
            </p:nvSpPr>
            <p:spPr>
              <a:xfrm>
                <a:off x="6372200" y="5631297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22" name="Oval 221">
                <a:extLst>
                  <a:ext uri="{FF2B5EF4-FFF2-40B4-BE49-F238E27FC236}">
                    <a16:creationId xmlns:a16="http://schemas.microsoft.com/office/drawing/2014/main" id="{93FB21DB-C217-49B0-BDBB-4FA028DAC41D}"/>
                  </a:ext>
                </a:extLst>
              </p:cNvPr>
              <p:cNvSpPr/>
              <p:nvPr/>
            </p:nvSpPr>
            <p:spPr>
              <a:xfrm>
                <a:off x="6084168" y="1977247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CDCC82B5-6789-4D7A-897C-CB2D58FFA58C}"/>
                  </a:ext>
                </a:extLst>
              </p:cNvPr>
              <p:cNvSpPr/>
              <p:nvPr/>
            </p:nvSpPr>
            <p:spPr>
              <a:xfrm>
                <a:off x="6084168" y="2282045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2D318F03-E11F-4F20-A638-15F239349D58}"/>
                  </a:ext>
                </a:extLst>
              </p:cNvPr>
              <p:cNvSpPr/>
              <p:nvPr/>
            </p:nvSpPr>
            <p:spPr>
              <a:xfrm>
                <a:off x="6084168" y="258684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25" name="Oval 224">
                <a:extLst>
                  <a:ext uri="{FF2B5EF4-FFF2-40B4-BE49-F238E27FC236}">
                    <a16:creationId xmlns:a16="http://schemas.microsoft.com/office/drawing/2014/main" id="{EB78DE4F-6FAF-4271-B189-FF24B1B7F816}"/>
                  </a:ext>
                </a:extLst>
              </p:cNvPr>
              <p:cNvSpPr/>
              <p:nvPr/>
            </p:nvSpPr>
            <p:spPr>
              <a:xfrm>
                <a:off x="6084168" y="289164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26" name="Oval 225">
                <a:extLst>
                  <a:ext uri="{FF2B5EF4-FFF2-40B4-BE49-F238E27FC236}">
                    <a16:creationId xmlns:a16="http://schemas.microsoft.com/office/drawing/2014/main" id="{05F84502-0D0A-4E92-B745-941DCA107D80}"/>
                  </a:ext>
                </a:extLst>
              </p:cNvPr>
              <p:cNvSpPr/>
              <p:nvPr/>
            </p:nvSpPr>
            <p:spPr>
              <a:xfrm>
                <a:off x="6084168" y="3196439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27" name="Oval 226">
                <a:extLst>
                  <a:ext uri="{FF2B5EF4-FFF2-40B4-BE49-F238E27FC236}">
                    <a16:creationId xmlns:a16="http://schemas.microsoft.com/office/drawing/2014/main" id="{34DB2954-3FA3-49A7-B137-8630AF05278D}"/>
                  </a:ext>
                </a:extLst>
              </p:cNvPr>
              <p:cNvSpPr/>
              <p:nvPr/>
            </p:nvSpPr>
            <p:spPr>
              <a:xfrm>
                <a:off x="6084168" y="3501237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28" name="Oval 227">
                <a:extLst>
                  <a:ext uri="{FF2B5EF4-FFF2-40B4-BE49-F238E27FC236}">
                    <a16:creationId xmlns:a16="http://schemas.microsoft.com/office/drawing/2014/main" id="{FA830AF8-F247-418D-A43C-A1E9437C38A8}"/>
                  </a:ext>
                </a:extLst>
              </p:cNvPr>
              <p:cNvSpPr/>
              <p:nvPr/>
            </p:nvSpPr>
            <p:spPr>
              <a:xfrm>
                <a:off x="6084168" y="3806035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29" name="Oval 228">
                <a:extLst>
                  <a:ext uri="{FF2B5EF4-FFF2-40B4-BE49-F238E27FC236}">
                    <a16:creationId xmlns:a16="http://schemas.microsoft.com/office/drawing/2014/main" id="{30DF5484-08DE-40D4-8481-1BF537F4DC17}"/>
                  </a:ext>
                </a:extLst>
              </p:cNvPr>
              <p:cNvSpPr/>
              <p:nvPr/>
            </p:nvSpPr>
            <p:spPr>
              <a:xfrm>
                <a:off x="6084168" y="411083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30" name="Oval 229">
                <a:extLst>
                  <a:ext uri="{FF2B5EF4-FFF2-40B4-BE49-F238E27FC236}">
                    <a16:creationId xmlns:a16="http://schemas.microsoft.com/office/drawing/2014/main" id="{B876F301-CBE6-45AD-86A5-C9F19D394ACC}"/>
                  </a:ext>
                </a:extLst>
              </p:cNvPr>
              <p:cNvSpPr/>
              <p:nvPr/>
            </p:nvSpPr>
            <p:spPr>
              <a:xfrm>
                <a:off x="6084168" y="441563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31" name="Oval 230">
                <a:extLst>
                  <a:ext uri="{FF2B5EF4-FFF2-40B4-BE49-F238E27FC236}">
                    <a16:creationId xmlns:a16="http://schemas.microsoft.com/office/drawing/2014/main" id="{BAC9230F-B6B0-4743-AA01-5604342BABE9}"/>
                  </a:ext>
                </a:extLst>
              </p:cNvPr>
              <p:cNvSpPr/>
              <p:nvPr/>
            </p:nvSpPr>
            <p:spPr>
              <a:xfrm>
                <a:off x="6084168" y="4720429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32" name="Oval 231">
                <a:extLst>
                  <a:ext uri="{FF2B5EF4-FFF2-40B4-BE49-F238E27FC236}">
                    <a16:creationId xmlns:a16="http://schemas.microsoft.com/office/drawing/2014/main" id="{CD86542F-7CBA-46DD-A2FF-1C54B1F87110}"/>
                  </a:ext>
                </a:extLst>
              </p:cNvPr>
              <p:cNvSpPr/>
              <p:nvPr/>
            </p:nvSpPr>
            <p:spPr>
              <a:xfrm>
                <a:off x="6084168" y="5025227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33" name="Oval 232">
                <a:extLst>
                  <a:ext uri="{FF2B5EF4-FFF2-40B4-BE49-F238E27FC236}">
                    <a16:creationId xmlns:a16="http://schemas.microsoft.com/office/drawing/2014/main" id="{B7F8DFFC-C864-4DC5-B5BA-31E0D3AD6A92}"/>
                  </a:ext>
                </a:extLst>
              </p:cNvPr>
              <p:cNvSpPr/>
              <p:nvPr/>
            </p:nvSpPr>
            <p:spPr>
              <a:xfrm>
                <a:off x="6084168" y="5330025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34" name="Oval 233">
                <a:extLst>
                  <a:ext uri="{FF2B5EF4-FFF2-40B4-BE49-F238E27FC236}">
                    <a16:creationId xmlns:a16="http://schemas.microsoft.com/office/drawing/2014/main" id="{53A83E51-BD05-4316-AB16-599E48474DD0}"/>
                  </a:ext>
                </a:extLst>
              </p:cNvPr>
              <p:cNvSpPr/>
              <p:nvPr/>
            </p:nvSpPr>
            <p:spPr>
              <a:xfrm>
                <a:off x="6084168" y="563482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35" name="Oval 234">
                <a:extLst>
                  <a:ext uri="{FF2B5EF4-FFF2-40B4-BE49-F238E27FC236}">
                    <a16:creationId xmlns:a16="http://schemas.microsoft.com/office/drawing/2014/main" id="{F65B6126-ED2F-47F9-8807-762E77B17E88}"/>
                  </a:ext>
                </a:extLst>
              </p:cNvPr>
              <p:cNvSpPr/>
              <p:nvPr/>
            </p:nvSpPr>
            <p:spPr>
              <a:xfrm>
                <a:off x="5796136" y="198077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36" name="Oval 235">
                <a:extLst>
                  <a:ext uri="{FF2B5EF4-FFF2-40B4-BE49-F238E27FC236}">
                    <a16:creationId xmlns:a16="http://schemas.microsoft.com/office/drawing/2014/main" id="{232BB3F7-EBBA-4E16-B51E-CBE4AAD6844C}"/>
                  </a:ext>
                </a:extLst>
              </p:cNvPr>
              <p:cNvSpPr/>
              <p:nvPr/>
            </p:nvSpPr>
            <p:spPr>
              <a:xfrm>
                <a:off x="5796136" y="228557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37" name="Oval 236">
                <a:extLst>
                  <a:ext uri="{FF2B5EF4-FFF2-40B4-BE49-F238E27FC236}">
                    <a16:creationId xmlns:a16="http://schemas.microsoft.com/office/drawing/2014/main" id="{548B55E1-62EA-4BCF-AF38-6BAB0B6AE8E0}"/>
                  </a:ext>
                </a:extLst>
              </p:cNvPr>
              <p:cNvSpPr/>
              <p:nvPr/>
            </p:nvSpPr>
            <p:spPr>
              <a:xfrm>
                <a:off x="5796136" y="2590369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38" name="Oval 237">
                <a:extLst>
                  <a:ext uri="{FF2B5EF4-FFF2-40B4-BE49-F238E27FC236}">
                    <a16:creationId xmlns:a16="http://schemas.microsoft.com/office/drawing/2014/main" id="{19631F57-696D-4DE4-AECF-4B2ED59E7929}"/>
                  </a:ext>
                </a:extLst>
              </p:cNvPr>
              <p:cNvSpPr/>
              <p:nvPr/>
            </p:nvSpPr>
            <p:spPr>
              <a:xfrm>
                <a:off x="5796136" y="2895167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39" name="Oval 238">
                <a:extLst>
                  <a:ext uri="{FF2B5EF4-FFF2-40B4-BE49-F238E27FC236}">
                    <a16:creationId xmlns:a16="http://schemas.microsoft.com/office/drawing/2014/main" id="{95915EC3-D395-44FF-9E14-BC8B7A9E0B28}"/>
                  </a:ext>
                </a:extLst>
              </p:cNvPr>
              <p:cNvSpPr/>
              <p:nvPr/>
            </p:nvSpPr>
            <p:spPr>
              <a:xfrm>
                <a:off x="5796136" y="3199965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40" name="Oval 239">
                <a:extLst>
                  <a:ext uri="{FF2B5EF4-FFF2-40B4-BE49-F238E27FC236}">
                    <a16:creationId xmlns:a16="http://schemas.microsoft.com/office/drawing/2014/main" id="{3C9D9241-5409-4FF7-AC97-C5AF0AC1DE2C}"/>
                  </a:ext>
                </a:extLst>
              </p:cNvPr>
              <p:cNvSpPr/>
              <p:nvPr/>
            </p:nvSpPr>
            <p:spPr>
              <a:xfrm>
                <a:off x="5796136" y="350476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41" name="Oval 240">
                <a:extLst>
                  <a:ext uri="{FF2B5EF4-FFF2-40B4-BE49-F238E27FC236}">
                    <a16:creationId xmlns:a16="http://schemas.microsoft.com/office/drawing/2014/main" id="{EDF3FD27-D7CB-4FC3-A88F-B9AA05438E91}"/>
                  </a:ext>
                </a:extLst>
              </p:cNvPr>
              <p:cNvSpPr/>
              <p:nvPr/>
            </p:nvSpPr>
            <p:spPr>
              <a:xfrm>
                <a:off x="5796136" y="380956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AC024248-AF31-45DC-902A-7E7669388710}"/>
                  </a:ext>
                </a:extLst>
              </p:cNvPr>
              <p:cNvSpPr/>
              <p:nvPr/>
            </p:nvSpPr>
            <p:spPr>
              <a:xfrm>
                <a:off x="5796136" y="4114359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43" name="Oval 242">
                <a:extLst>
                  <a:ext uri="{FF2B5EF4-FFF2-40B4-BE49-F238E27FC236}">
                    <a16:creationId xmlns:a16="http://schemas.microsoft.com/office/drawing/2014/main" id="{0FCBA359-F566-4413-A4C2-ABDDD1B019C9}"/>
                  </a:ext>
                </a:extLst>
              </p:cNvPr>
              <p:cNvSpPr/>
              <p:nvPr/>
            </p:nvSpPr>
            <p:spPr>
              <a:xfrm>
                <a:off x="5796136" y="4419157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44" name="Oval 243">
                <a:extLst>
                  <a:ext uri="{FF2B5EF4-FFF2-40B4-BE49-F238E27FC236}">
                    <a16:creationId xmlns:a16="http://schemas.microsoft.com/office/drawing/2014/main" id="{856130F1-8B0C-459C-92B0-C73C78CED707}"/>
                  </a:ext>
                </a:extLst>
              </p:cNvPr>
              <p:cNvSpPr/>
              <p:nvPr/>
            </p:nvSpPr>
            <p:spPr>
              <a:xfrm>
                <a:off x="5796136" y="4723955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45" name="Oval 244">
                <a:extLst>
                  <a:ext uri="{FF2B5EF4-FFF2-40B4-BE49-F238E27FC236}">
                    <a16:creationId xmlns:a16="http://schemas.microsoft.com/office/drawing/2014/main" id="{B862DEE0-3ADE-4AE2-AFB0-0DB0EAA5F93D}"/>
                  </a:ext>
                </a:extLst>
              </p:cNvPr>
              <p:cNvSpPr/>
              <p:nvPr/>
            </p:nvSpPr>
            <p:spPr>
              <a:xfrm>
                <a:off x="5796136" y="502875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46" name="Oval 245">
                <a:extLst>
                  <a:ext uri="{FF2B5EF4-FFF2-40B4-BE49-F238E27FC236}">
                    <a16:creationId xmlns:a16="http://schemas.microsoft.com/office/drawing/2014/main" id="{2C85994D-8141-418B-9A23-7A962F115095}"/>
                  </a:ext>
                </a:extLst>
              </p:cNvPr>
              <p:cNvSpPr/>
              <p:nvPr/>
            </p:nvSpPr>
            <p:spPr>
              <a:xfrm>
                <a:off x="5796136" y="5333551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47" name="Oval 246">
                <a:extLst>
                  <a:ext uri="{FF2B5EF4-FFF2-40B4-BE49-F238E27FC236}">
                    <a16:creationId xmlns:a16="http://schemas.microsoft.com/office/drawing/2014/main" id="{A89508B8-E057-4E8A-97A8-974E8BED44C6}"/>
                  </a:ext>
                </a:extLst>
              </p:cNvPr>
              <p:cNvSpPr/>
              <p:nvPr/>
            </p:nvSpPr>
            <p:spPr>
              <a:xfrm>
                <a:off x="5796136" y="5638349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8D70F8E-DA9C-4D8D-973D-390EE62B661F}"/>
                </a:ext>
              </a:extLst>
            </p:cNvPr>
            <p:cNvSpPr/>
            <p:nvPr/>
          </p:nvSpPr>
          <p:spPr>
            <a:xfrm>
              <a:off x="5508104" y="198429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3030CAA-D90A-4982-BA9D-54DADE990D6C}"/>
                </a:ext>
              </a:extLst>
            </p:cNvPr>
            <p:cNvSpPr/>
            <p:nvPr/>
          </p:nvSpPr>
          <p:spPr>
            <a:xfrm>
              <a:off x="5508104" y="228909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6F53957-6D0F-4B29-AD31-9199770ACD38}"/>
                </a:ext>
              </a:extLst>
            </p:cNvPr>
            <p:cNvSpPr/>
            <p:nvPr/>
          </p:nvSpPr>
          <p:spPr>
            <a:xfrm>
              <a:off x="5508104" y="259389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A0F0BA7-A92A-4F18-95DC-E551EAC252E4}"/>
                </a:ext>
              </a:extLst>
            </p:cNvPr>
            <p:cNvSpPr/>
            <p:nvPr/>
          </p:nvSpPr>
          <p:spPr>
            <a:xfrm>
              <a:off x="5508104" y="289869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FA62AC0-5F27-4F27-87E1-41BF089949A4}"/>
                </a:ext>
              </a:extLst>
            </p:cNvPr>
            <p:cNvSpPr/>
            <p:nvPr/>
          </p:nvSpPr>
          <p:spPr>
            <a:xfrm>
              <a:off x="5508104" y="320349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A43B131-4852-4157-A07F-79A7E3E543A2}"/>
                </a:ext>
              </a:extLst>
            </p:cNvPr>
            <p:cNvSpPr/>
            <p:nvPr/>
          </p:nvSpPr>
          <p:spPr>
            <a:xfrm>
              <a:off x="5508104" y="350828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A53AD39-A9E5-44F9-A4C7-B38BAA311104}"/>
                </a:ext>
              </a:extLst>
            </p:cNvPr>
            <p:cNvSpPr/>
            <p:nvPr/>
          </p:nvSpPr>
          <p:spPr>
            <a:xfrm>
              <a:off x="5508104" y="381308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C4708FF-051E-4986-B474-A713D7236E91}"/>
                </a:ext>
              </a:extLst>
            </p:cNvPr>
            <p:cNvSpPr/>
            <p:nvPr/>
          </p:nvSpPr>
          <p:spPr>
            <a:xfrm>
              <a:off x="5508104" y="411788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CE9ECE7-B4D7-48A6-881E-126E0DBC6386}"/>
                </a:ext>
              </a:extLst>
            </p:cNvPr>
            <p:cNvSpPr/>
            <p:nvPr/>
          </p:nvSpPr>
          <p:spPr>
            <a:xfrm>
              <a:off x="5508104" y="442268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804FA12-851C-4695-9931-624D9C38FD03}"/>
                </a:ext>
              </a:extLst>
            </p:cNvPr>
            <p:cNvSpPr/>
            <p:nvPr/>
          </p:nvSpPr>
          <p:spPr>
            <a:xfrm>
              <a:off x="5508104" y="4727481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4020C52-AA21-4B40-B179-1F98CA5DB5B2}"/>
                </a:ext>
              </a:extLst>
            </p:cNvPr>
            <p:cNvSpPr/>
            <p:nvPr/>
          </p:nvSpPr>
          <p:spPr>
            <a:xfrm>
              <a:off x="5508104" y="5032279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1125CBB-D349-4F53-9944-29DFC155460F}"/>
                </a:ext>
              </a:extLst>
            </p:cNvPr>
            <p:cNvSpPr/>
            <p:nvPr/>
          </p:nvSpPr>
          <p:spPr>
            <a:xfrm>
              <a:off x="5508104" y="5337077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14640A6-58BE-4766-A985-AD482605DD7E}"/>
                </a:ext>
              </a:extLst>
            </p:cNvPr>
            <p:cNvSpPr/>
            <p:nvPr/>
          </p:nvSpPr>
          <p:spPr>
            <a:xfrm>
              <a:off x="5508104" y="5641875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8BF39EC-8AE5-4F81-8B95-35132B2BF1C3}"/>
                </a:ext>
              </a:extLst>
            </p:cNvPr>
            <p:cNvGrpSpPr/>
            <p:nvPr/>
          </p:nvGrpSpPr>
          <p:grpSpPr>
            <a:xfrm>
              <a:off x="3058436" y="2014823"/>
              <a:ext cx="1415267" cy="3416067"/>
              <a:chOff x="3131840" y="2009564"/>
              <a:chExt cx="1845919" cy="3416067"/>
            </a:xfrm>
          </p:grpSpPr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C0BA978A-28A7-4EDD-99B4-8DDBD62A48CF}"/>
                  </a:ext>
                </a:extLst>
              </p:cNvPr>
              <p:cNvSpPr/>
              <p:nvPr/>
            </p:nvSpPr>
            <p:spPr>
              <a:xfrm>
                <a:off x="4932040" y="200956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D8FB3949-ADB8-4EE5-BE45-E966B72C5DD1}"/>
                  </a:ext>
                </a:extLst>
              </p:cNvPr>
              <p:cNvSpPr/>
              <p:nvPr/>
            </p:nvSpPr>
            <p:spPr>
              <a:xfrm>
                <a:off x="4932040" y="231436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C7E2FB6F-B5EE-4E84-95AE-3139F4C75496}"/>
                  </a:ext>
                </a:extLst>
              </p:cNvPr>
              <p:cNvSpPr/>
              <p:nvPr/>
            </p:nvSpPr>
            <p:spPr>
              <a:xfrm>
                <a:off x="4932040" y="261916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30A0A17C-96AF-4A1A-B702-A405767C5894}"/>
                  </a:ext>
                </a:extLst>
              </p:cNvPr>
              <p:cNvSpPr/>
              <p:nvPr/>
            </p:nvSpPr>
            <p:spPr>
              <a:xfrm>
                <a:off x="4932040" y="292395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0CD68D45-1392-469C-BED0-CEE83E057099}"/>
                  </a:ext>
                </a:extLst>
              </p:cNvPr>
              <p:cNvSpPr/>
              <p:nvPr/>
            </p:nvSpPr>
            <p:spPr>
              <a:xfrm>
                <a:off x="4932040" y="322875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5CDB0D46-BDD4-4FD6-A50A-8829F41F042D}"/>
                  </a:ext>
                </a:extLst>
              </p:cNvPr>
              <p:cNvSpPr/>
              <p:nvPr/>
            </p:nvSpPr>
            <p:spPr>
              <a:xfrm>
                <a:off x="4932040" y="353355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E9C6C7CB-DB2E-48EA-A1D0-A7254A58F50B}"/>
                  </a:ext>
                </a:extLst>
              </p:cNvPr>
              <p:cNvSpPr/>
              <p:nvPr/>
            </p:nvSpPr>
            <p:spPr>
              <a:xfrm>
                <a:off x="4932040" y="383835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87C28336-3737-42FA-A745-1E3973C53D1F}"/>
                  </a:ext>
                </a:extLst>
              </p:cNvPr>
              <p:cNvSpPr/>
              <p:nvPr/>
            </p:nvSpPr>
            <p:spPr>
              <a:xfrm>
                <a:off x="4932040" y="414315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92EFF1A8-59AE-4989-A6B2-C55400D6436C}"/>
                  </a:ext>
                </a:extLst>
              </p:cNvPr>
              <p:cNvSpPr/>
              <p:nvPr/>
            </p:nvSpPr>
            <p:spPr>
              <a:xfrm>
                <a:off x="4932040" y="444794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81E32D31-9105-4440-8E3D-8373ACBEA962}"/>
                  </a:ext>
                </a:extLst>
              </p:cNvPr>
              <p:cNvSpPr/>
              <p:nvPr/>
            </p:nvSpPr>
            <p:spPr>
              <a:xfrm>
                <a:off x="4932040" y="475274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850AA838-0E0E-4BE8-8DAC-DB9F2379E62E}"/>
                  </a:ext>
                </a:extLst>
              </p:cNvPr>
              <p:cNvSpPr/>
              <p:nvPr/>
            </p:nvSpPr>
            <p:spPr>
              <a:xfrm>
                <a:off x="4932040" y="505754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8BE36C48-A5D0-455F-977C-C40EAFD8039F}"/>
                  </a:ext>
                </a:extLst>
              </p:cNvPr>
              <p:cNvSpPr/>
              <p:nvPr/>
            </p:nvSpPr>
            <p:spPr>
              <a:xfrm>
                <a:off x="4932040" y="536234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777D9454-5B50-4F4F-B877-455D13A9E69C}"/>
                  </a:ext>
                </a:extLst>
              </p:cNvPr>
              <p:cNvSpPr/>
              <p:nvPr/>
            </p:nvSpPr>
            <p:spPr>
              <a:xfrm>
                <a:off x="4644008" y="201309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1A805B34-9C68-415F-AC9C-A116D84AE3A6}"/>
                  </a:ext>
                </a:extLst>
              </p:cNvPr>
              <p:cNvSpPr/>
              <p:nvPr/>
            </p:nvSpPr>
            <p:spPr>
              <a:xfrm>
                <a:off x="4644008" y="231788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DFA23100-1FAD-4DFA-A666-4F945273ECD9}"/>
                  </a:ext>
                </a:extLst>
              </p:cNvPr>
              <p:cNvSpPr/>
              <p:nvPr/>
            </p:nvSpPr>
            <p:spPr>
              <a:xfrm>
                <a:off x="4644008" y="262268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5B773F0E-479C-44C3-8E1C-9BE0EFF05098}"/>
                  </a:ext>
                </a:extLst>
              </p:cNvPr>
              <p:cNvSpPr/>
              <p:nvPr/>
            </p:nvSpPr>
            <p:spPr>
              <a:xfrm>
                <a:off x="4644008" y="292748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94010CAF-43AA-48E7-B317-592438B1305A}"/>
                  </a:ext>
                </a:extLst>
              </p:cNvPr>
              <p:cNvSpPr/>
              <p:nvPr/>
            </p:nvSpPr>
            <p:spPr>
              <a:xfrm>
                <a:off x="4644008" y="323228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5466D1E6-5407-4085-B2BA-5EFBFC73130A}"/>
                  </a:ext>
                </a:extLst>
              </p:cNvPr>
              <p:cNvSpPr/>
              <p:nvPr/>
            </p:nvSpPr>
            <p:spPr>
              <a:xfrm>
                <a:off x="4644008" y="353708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1AFF9D63-BB8F-4197-9E0E-B82CBA5CED10}"/>
                  </a:ext>
                </a:extLst>
              </p:cNvPr>
              <p:cNvSpPr/>
              <p:nvPr/>
            </p:nvSpPr>
            <p:spPr>
              <a:xfrm>
                <a:off x="4644008" y="384187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4B62F3AE-9D9E-4E23-BCBE-92F49D8159DA}"/>
                  </a:ext>
                </a:extLst>
              </p:cNvPr>
              <p:cNvSpPr/>
              <p:nvPr/>
            </p:nvSpPr>
            <p:spPr>
              <a:xfrm>
                <a:off x="4644008" y="414667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A6822E09-F69B-4AA7-87A1-923DACE6ABF9}"/>
                  </a:ext>
                </a:extLst>
              </p:cNvPr>
              <p:cNvSpPr/>
              <p:nvPr/>
            </p:nvSpPr>
            <p:spPr>
              <a:xfrm>
                <a:off x="4644008" y="445147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62DD3C9C-C3B0-4ADE-B03F-37EB5BC764A6}"/>
                  </a:ext>
                </a:extLst>
              </p:cNvPr>
              <p:cNvSpPr/>
              <p:nvPr/>
            </p:nvSpPr>
            <p:spPr>
              <a:xfrm>
                <a:off x="4644008" y="475627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4A2DC333-759C-4DA1-92C4-2176EECA246B}"/>
                  </a:ext>
                </a:extLst>
              </p:cNvPr>
              <p:cNvSpPr/>
              <p:nvPr/>
            </p:nvSpPr>
            <p:spPr>
              <a:xfrm>
                <a:off x="4644008" y="506107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D6AF6A83-5B56-4802-B28B-0CA34C3287E0}"/>
                  </a:ext>
                </a:extLst>
              </p:cNvPr>
              <p:cNvSpPr/>
              <p:nvPr/>
            </p:nvSpPr>
            <p:spPr>
              <a:xfrm>
                <a:off x="4644008" y="536586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12F76C87-D54B-4844-AAD9-2309969E6531}"/>
                  </a:ext>
                </a:extLst>
              </p:cNvPr>
              <p:cNvSpPr/>
              <p:nvPr/>
            </p:nvSpPr>
            <p:spPr>
              <a:xfrm>
                <a:off x="4355976" y="201661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D81F5722-3452-40F7-B9D2-DB7FC4EEB2BA}"/>
                  </a:ext>
                </a:extLst>
              </p:cNvPr>
              <p:cNvSpPr/>
              <p:nvPr/>
            </p:nvSpPr>
            <p:spPr>
              <a:xfrm>
                <a:off x="4355976" y="232141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7A386558-3D8A-43FF-B790-64EA41168CFD}"/>
                  </a:ext>
                </a:extLst>
              </p:cNvPr>
              <p:cNvSpPr/>
              <p:nvPr/>
            </p:nvSpPr>
            <p:spPr>
              <a:xfrm>
                <a:off x="4355976" y="262621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E03B35BA-6AC4-4CD1-8241-7446022DE46B}"/>
                  </a:ext>
                </a:extLst>
              </p:cNvPr>
              <p:cNvSpPr/>
              <p:nvPr/>
            </p:nvSpPr>
            <p:spPr>
              <a:xfrm>
                <a:off x="4355976" y="293101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22E64FBF-E15B-4087-99DB-B844D4D98597}"/>
                  </a:ext>
                </a:extLst>
              </p:cNvPr>
              <p:cNvSpPr/>
              <p:nvPr/>
            </p:nvSpPr>
            <p:spPr>
              <a:xfrm>
                <a:off x="4355976" y="323580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8EB07EFB-18E8-4D0C-A396-56A1F075F233}"/>
                  </a:ext>
                </a:extLst>
              </p:cNvPr>
              <p:cNvSpPr/>
              <p:nvPr/>
            </p:nvSpPr>
            <p:spPr>
              <a:xfrm>
                <a:off x="4355976" y="354060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11D13E21-F69D-45AE-BAFE-F5800BF4AC0E}"/>
                  </a:ext>
                </a:extLst>
              </p:cNvPr>
              <p:cNvSpPr/>
              <p:nvPr/>
            </p:nvSpPr>
            <p:spPr>
              <a:xfrm>
                <a:off x="4355976" y="384540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C3AFD426-9632-4627-961D-20BF7E60F99B}"/>
                  </a:ext>
                </a:extLst>
              </p:cNvPr>
              <p:cNvSpPr/>
              <p:nvPr/>
            </p:nvSpPr>
            <p:spPr>
              <a:xfrm>
                <a:off x="4355976" y="415020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D791FA9E-731B-4F98-8CDA-0E4F8640978B}"/>
                  </a:ext>
                </a:extLst>
              </p:cNvPr>
              <p:cNvSpPr/>
              <p:nvPr/>
            </p:nvSpPr>
            <p:spPr>
              <a:xfrm>
                <a:off x="4355976" y="445500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055531EB-B153-4B0E-B221-FE919421BB00}"/>
                  </a:ext>
                </a:extLst>
              </p:cNvPr>
              <p:cNvSpPr/>
              <p:nvPr/>
            </p:nvSpPr>
            <p:spPr>
              <a:xfrm>
                <a:off x="4355976" y="475979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B16679FF-2D3E-4CB9-BEC8-2FB89FA6575C}"/>
                  </a:ext>
                </a:extLst>
              </p:cNvPr>
              <p:cNvSpPr/>
              <p:nvPr/>
            </p:nvSpPr>
            <p:spPr>
              <a:xfrm>
                <a:off x="4355976" y="506459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57C34E22-6989-4C5A-A91D-2FE589E88260}"/>
                  </a:ext>
                </a:extLst>
              </p:cNvPr>
              <p:cNvSpPr/>
              <p:nvPr/>
            </p:nvSpPr>
            <p:spPr>
              <a:xfrm>
                <a:off x="4355976" y="536939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7AA7EA16-139E-435B-A456-576B06CF8790}"/>
                  </a:ext>
                </a:extLst>
              </p:cNvPr>
              <p:cNvSpPr/>
              <p:nvPr/>
            </p:nvSpPr>
            <p:spPr>
              <a:xfrm>
                <a:off x="3995936" y="201655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3CAD63B7-5274-4E94-BF46-F367036BE90D}"/>
                  </a:ext>
                </a:extLst>
              </p:cNvPr>
              <p:cNvSpPr/>
              <p:nvPr/>
            </p:nvSpPr>
            <p:spPr>
              <a:xfrm>
                <a:off x="3995936" y="232135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EE85987D-828A-425E-B1EA-9A341F424FDA}"/>
                  </a:ext>
                </a:extLst>
              </p:cNvPr>
              <p:cNvSpPr/>
              <p:nvPr/>
            </p:nvSpPr>
            <p:spPr>
              <a:xfrm>
                <a:off x="3995936" y="262615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7048EB9B-AD46-454D-AC8E-24A28B2FF31A}"/>
                  </a:ext>
                </a:extLst>
              </p:cNvPr>
              <p:cNvSpPr/>
              <p:nvPr/>
            </p:nvSpPr>
            <p:spPr>
              <a:xfrm>
                <a:off x="3995936" y="293095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7CBBF88F-375F-4593-91CD-0361C288AB32}"/>
                  </a:ext>
                </a:extLst>
              </p:cNvPr>
              <p:cNvSpPr/>
              <p:nvPr/>
            </p:nvSpPr>
            <p:spPr>
              <a:xfrm>
                <a:off x="3995936" y="323574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AF1313ED-E57B-4E11-A13D-5E4CE1E5F002}"/>
                  </a:ext>
                </a:extLst>
              </p:cNvPr>
              <p:cNvSpPr/>
              <p:nvPr/>
            </p:nvSpPr>
            <p:spPr>
              <a:xfrm>
                <a:off x="3995936" y="354054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B6F5341B-038E-447F-BD42-4B81CF3D6C5A}"/>
                  </a:ext>
                </a:extLst>
              </p:cNvPr>
              <p:cNvSpPr/>
              <p:nvPr/>
            </p:nvSpPr>
            <p:spPr>
              <a:xfrm>
                <a:off x="3995936" y="384534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96F67A7E-7EC4-44D6-833F-7EB575DEF8C1}"/>
                  </a:ext>
                </a:extLst>
              </p:cNvPr>
              <p:cNvSpPr/>
              <p:nvPr/>
            </p:nvSpPr>
            <p:spPr>
              <a:xfrm>
                <a:off x="3995936" y="415014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2E32F936-6390-4F23-9D6C-3D8C31409EF2}"/>
                  </a:ext>
                </a:extLst>
              </p:cNvPr>
              <p:cNvSpPr/>
              <p:nvPr/>
            </p:nvSpPr>
            <p:spPr>
              <a:xfrm>
                <a:off x="3995936" y="445494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59F7D065-BFE6-4920-A772-B4BF785F5437}"/>
                  </a:ext>
                </a:extLst>
              </p:cNvPr>
              <p:cNvSpPr/>
              <p:nvPr/>
            </p:nvSpPr>
            <p:spPr>
              <a:xfrm>
                <a:off x="3995936" y="475973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F9392193-B0BB-41DD-A43A-E6E21E62FAD6}"/>
                  </a:ext>
                </a:extLst>
              </p:cNvPr>
              <p:cNvSpPr/>
              <p:nvPr/>
            </p:nvSpPr>
            <p:spPr>
              <a:xfrm>
                <a:off x="3995936" y="506453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3C851B3E-8A57-4E71-BBA5-AA19522FE974}"/>
                  </a:ext>
                </a:extLst>
              </p:cNvPr>
              <p:cNvSpPr/>
              <p:nvPr/>
            </p:nvSpPr>
            <p:spPr>
              <a:xfrm>
                <a:off x="3995936" y="536933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9355E753-3773-4004-976F-8C3A5F6DA7CA}"/>
                  </a:ext>
                </a:extLst>
              </p:cNvPr>
              <p:cNvSpPr/>
              <p:nvPr/>
            </p:nvSpPr>
            <p:spPr>
              <a:xfrm>
                <a:off x="3707904" y="202008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C4F827F9-B884-42FC-B218-A6C8847D085C}"/>
                  </a:ext>
                </a:extLst>
              </p:cNvPr>
              <p:cNvSpPr/>
              <p:nvPr/>
            </p:nvSpPr>
            <p:spPr>
              <a:xfrm>
                <a:off x="3707904" y="232488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47AF5F40-5AFE-4B8A-81E9-0C2596311BFE}"/>
                  </a:ext>
                </a:extLst>
              </p:cNvPr>
              <p:cNvSpPr/>
              <p:nvPr/>
            </p:nvSpPr>
            <p:spPr>
              <a:xfrm>
                <a:off x="3707904" y="262967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3B620CD4-AAEB-4C9F-B05C-7F5D137992BF}"/>
                  </a:ext>
                </a:extLst>
              </p:cNvPr>
              <p:cNvSpPr/>
              <p:nvPr/>
            </p:nvSpPr>
            <p:spPr>
              <a:xfrm>
                <a:off x="3707904" y="293447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0213212C-0A01-49BB-9762-2C79CDE9C12C}"/>
                  </a:ext>
                </a:extLst>
              </p:cNvPr>
              <p:cNvSpPr/>
              <p:nvPr/>
            </p:nvSpPr>
            <p:spPr>
              <a:xfrm>
                <a:off x="3707904" y="323927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5D39E0F4-318A-418A-ABAD-E601EBD20B70}"/>
                  </a:ext>
                </a:extLst>
              </p:cNvPr>
              <p:cNvSpPr/>
              <p:nvPr/>
            </p:nvSpPr>
            <p:spPr>
              <a:xfrm>
                <a:off x="3707904" y="354407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79E84E77-F43F-483B-AFFB-979E611F7646}"/>
                  </a:ext>
                </a:extLst>
              </p:cNvPr>
              <p:cNvSpPr/>
              <p:nvPr/>
            </p:nvSpPr>
            <p:spPr>
              <a:xfrm>
                <a:off x="3707904" y="384887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B685E24F-F673-4A9E-8FF2-60473D36F38D}"/>
                  </a:ext>
                </a:extLst>
              </p:cNvPr>
              <p:cNvSpPr/>
              <p:nvPr/>
            </p:nvSpPr>
            <p:spPr>
              <a:xfrm>
                <a:off x="3707904" y="415366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9E2CE876-065E-44A1-8173-6132A994846D}"/>
                  </a:ext>
                </a:extLst>
              </p:cNvPr>
              <p:cNvSpPr/>
              <p:nvPr/>
            </p:nvSpPr>
            <p:spPr>
              <a:xfrm>
                <a:off x="3707904" y="445846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FFF59BE5-A69F-42A8-B388-4A566D7E3A46}"/>
                  </a:ext>
                </a:extLst>
              </p:cNvPr>
              <p:cNvSpPr/>
              <p:nvPr/>
            </p:nvSpPr>
            <p:spPr>
              <a:xfrm>
                <a:off x="3707904" y="476326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7B374F2E-EE20-4553-A4B6-18D82050175B}"/>
                  </a:ext>
                </a:extLst>
              </p:cNvPr>
              <p:cNvSpPr/>
              <p:nvPr/>
            </p:nvSpPr>
            <p:spPr>
              <a:xfrm>
                <a:off x="3707904" y="506806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0FF64EF5-0DDC-4CE8-B6D9-533905FA4BAB}"/>
                  </a:ext>
                </a:extLst>
              </p:cNvPr>
              <p:cNvSpPr/>
              <p:nvPr/>
            </p:nvSpPr>
            <p:spPr>
              <a:xfrm>
                <a:off x="3707904" y="537286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AA7340A1-4DEA-4A46-807C-7CE5CB54C996}"/>
                  </a:ext>
                </a:extLst>
              </p:cNvPr>
              <p:cNvSpPr/>
              <p:nvPr/>
            </p:nvSpPr>
            <p:spPr>
              <a:xfrm>
                <a:off x="3419872" y="202360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36C97EC1-4574-4661-B922-8AD63FA4260C}"/>
                  </a:ext>
                </a:extLst>
              </p:cNvPr>
              <p:cNvSpPr/>
              <p:nvPr/>
            </p:nvSpPr>
            <p:spPr>
              <a:xfrm>
                <a:off x="3419872" y="232840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FF0FA023-B385-477E-97BE-F30472DAB78B}"/>
                  </a:ext>
                </a:extLst>
              </p:cNvPr>
              <p:cNvSpPr/>
              <p:nvPr/>
            </p:nvSpPr>
            <p:spPr>
              <a:xfrm>
                <a:off x="3419872" y="263320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DAB8A8E8-9D2A-42C2-BD6A-82F547B21D01}"/>
                  </a:ext>
                </a:extLst>
              </p:cNvPr>
              <p:cNvSpPr/>
              <p:nvPr/>
            </p:nvSpPr>
            <p:spPr>
              <a:xfrm>
                <a:off x="3419872" y="293800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383935CD-B7BF-4498-BB0F-0CA6FEA7393C}"/>
                  </a:ext>
                </a:extLst>
              </p:cNvPr>
              <p:cNvSpPr/>
              <p:nvPr/>
            </p:nvSpPr>
            <p:spPr>
              <a:xfrm>
                <a:off x="3419872" y="324280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878A6B3E-07D4-4276-B16C-E3242586F323}"/>
                  </a:ext>
                </a:extLst>
              </p:cNvPr>
              <p:cNvSpPr/>
              <p:nvPr/>
            </p:nvSpPr>
            <p:spPr>
              <a:xfrm>
                <a:off x="3419872" y="354759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954FAD48-6CD0-4B26-9EE3-7A426B783741}"/>
                  </a:ext>
                </a:extLst>
              </p:cNvPr>
              <p:cNvSpPr/>
              <p:nvPr/>
            </p:nvSpPr>
            <p:spPr>
              <a:xfrm>
                <a:off x="3419872" y="385239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443CE180-6E77-44A2-9A00-3BD7D6043346}"/>
                  </a:ext>
                </a:extLst>
              </p:cNvPr>
              <p:cNvSpPr/>
              <p:nvPr/>
            </p:nvSpPr>
            <p:spPr>
              <a:xfrm>
                <a:off x="3419872" y="415719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154A42A8-F09B-4AB0-8E06-8E32874213CF}"/>
                  </a:ext>
                </a:extLst>
              </p:cNvPr>
              <p:cNvSpPr/>
              <p:nvPr/>
            </p:nvSpPr>
            <p:spPr>
              <a:xfrm>
                <a:off x="3419872" y="446199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A9817CF2-F1EC-41C0-9377-4DFFB770664C}"/>
                  </a:ext>
                </a:extLst>
              </p:cNvPr>
              <p:cNvSpPr/>
              <p:nvPr/>
            </p:nvSpPr>
            <p:spPr>
              <a:xfrm>
                <a:off x="3419872" y="476679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11DE31D7-D240-4A98-A130-CA0DF29BDB5C}"/>
                  </a:ext>
                </a:extLst>
              </p:cNvPr>
              <p:cNvSpPr/>
              <p:nvPr/>
            </p:nvSpPr>
            <p:spPr>
              <a:xfrm>
                <a:off x="3419872" y="507158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D8FFD17E-F353-4AFB-8FC1-AC2A8320B55E}"/>
                  </a:ext>
                </a:extLst>
              </p:cNvPr>
              <p:cNvSpPr/>
              <p:nvPr/>
            </p:nvSpPr>
            <p:spPr>
              <a:xfrm>
                <a:off x="3419872" y="537638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8EA73CA6-4608-4FD7-9ECC-933D1AAD3D66}"/>
                  </a:ext>
                </a:extLst>
              </p:cNvPr>
              <p:cNvSpPr/>
              <p:nvPr/>
            </p:nvSpPr>
            <p:spPr>
              <a:xfrm>
                <a:off x="3131840" y="202713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626EA080-AEC3-4100-B8E3-90AB918DE4CF}"/>
                  </a:ext>
                </a:extLst>
              </p:cNvPr>
              <p:cNvSpPr/>
              <p:nvPr/>
            </p:nvSpPr>
            <p:spPr>
              <a:xfrm>
                <a:off x="3131840" y="233193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7C70D6EC-DE9C-4BCD-A01C-2FE803951A4A}"/>
                  </a:ext>
                </a:extLst>
              </p:cNvPr>
              <p:cNvSpPr/>
              <p:nvPr/>
            </p:nvSpPr>
            <p:spPr>
              <a:xfrm>
                <a:off x="3131840" y="263673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6E79F572-0D41-4851-AF76-B891892C04DE}"/>
                  </a:ext>
                </a:extLst>
              </p:cNvPr>
              <p:cNvSpPr/>
              <p:nvPr/>
            </p:nvSpPr>
            <p:spPr>
              <a:xfrm>
                <a:off x="3131840" y="294152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F8476A51-C0F0-41FB-811E-821311B25D99}"/>
                  </a:ext>
                </a:extLst>
              </p:cNvPr>
              <p:cNvSpPr/>
              <p:nvPr/>
            </p:nvSpPr>
            <p:spPr>
              <a:xfrm>
                <a:off x="3131840" y="324632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7F3F23FD-6CA5-4151-9EDE-09501419B6FD}"/>
                  </a:ext>
                </a:extLst>
              </p:cNvPr>
              <p:cNvSpPr/>
              <p:nvPr/>
            </p:nvSpPr>
            <p:spPr>
              <a:xfrm>
                <a:off x="3131840" y="355112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B44065FE-ACF1-49D5-A550-CFA80E4CF7DF}"/>
                  </a:ext>
                </a:extLst>
              </p:cNvPr>
              <p:cNvSpPr/>
              <p:nvPr/>
            </p:nvSpPr>
            <p:spPr>
              <a:xfrm>
                <a:off x="3131840" y="385592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91" name="Oval 190">
                <a:extLst>
                  <a:ext uri="{FF2B5EF4-FFF2-40B4-BE49-F238E27FC236}">
                    <a16:creationId xmlns:a16="http://schemas.microsoft.com/office/drawing/2014/main" id="{FC0E29BD-EB24-47DB-9F6F-550E2D5D45D1}"/>
                  </a:ext>
                </a:extLst>
              </p:cNvPr>
              <p:cNvSpPr/>
              <p:nvPr/>
            </p:nvSpPr>
            <p:spPr>
              <a:xfrm>
                <a:off x="3131840" y="416072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988F59F0-9F94-4884-A2FB-5CB7985C9C82}"/>
                  </a:ext>
                </a:extLst>
              </p:cNvPr>
              <p:cNvSpPr/>
              <p:nvPr/>
            </p:nvSpPr>
            <p:spPr>
              <a:xfrm>
                <a:off x="3131840" y="446551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126E54A3-A4FB-407D-9449-39931FEA1BAD}"/>
                  </a:ext>
                </a:extLst>
              </p:cNvPr>
              <p:cNvSpPr/>
              <p:nvPr/>
            </p:nvSpPr>
            <p:spPr>
              <a:xfrm>
                <a:off x="3131840" y="477031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94" name="Oval 193">
                <a:extLst>
                  <a:ext uri="{FF2B5EF4-FFF2-40B4-BE49-F238E27FC236}">
                    <a16:creationId xmlns:a16="http://schemas.microsoft.com/office/drawing/2014/main" id="{3CF091BB-E096-45EF-9458-81569BA0DBCE}"/>
                  </a:ext>
                </a:extLst>
              </p:cNvPr>
              <p:cNvSpPr/>
              <p:nvPr/>
            </p:nvSpPr>
            <p:spPr>
              <a:xfrm>
                <a:off x="3131840" y="507511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21E226D8-D981-4094-A013-E33AE9B8001D}"/>
                  </a:ext>
                </a:extLst>
              </p:cNvPr>
              <p:cNvSpPr/>
              <p:nvPr/>
            </p:nvSpPr>
            <p:spPr>
              <a:xfrm>
                <a:off x="3131840" y="537991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639EE1F-4853-49FC-860D-DD00CF082829}"/>
                </a:ext>
              </a:extLst>
            </p:cNvPr>
            <p:cNvGrpSpPr/>
            <p:nvPr/>
          </p:nvGrpSpPr>
          <p:grpSpPr>
            <a:xfrm>
              <a:off x="4716016" y="1982448"/>
              <a:ext cx="1845919" cy="3416067"/>
              <a:chOff x="3131840" y="2009564"/>
              <a:chExt cx="1845919" cy="3416067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2AF3C4BB-DFA1-4B1B-8CAE-15C3067BEE42}"/>
                  </a:ext>
                </a:extLst>
              </p:cNvPr>
              <p:cNvSpPr/>
              <p:nvPr/>
            </p:nvSpPr>
            <p:spPr>
              <a:xfrm>
                <a:off x="4932040" y="200956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7C797418-A09C-42D7-A933-8678AD76A3A9}"/>
                  </a:ext>
                </a:extLst>
              </p:cNvPr>
              <p:cNvSpPr/>
              <p:nvPr/>
            </p:nvSpPr>
            <p:spPr>
              <a:xfrm>
                <a:off x="4932040" y="231436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524C2A81-3D97-4B00-ACF7-18899E766261}"/>
                  </a:ext>
                </a:extLst>
              </p:cNvPr>
              <p:cNvSpPr/>
              <p:nvPr/>
            </p:nvSpPr>
            <p:spPr>
              <a:xfrm>
                <a:off x="4932040" y="261916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A432B3EE-0A90-4C3B-9430-808E8136E52B}"/>
                  </a:ext>
                </a:extLst>
              </p:cNvPr>
              <p:cNvSpPr/>
              <p:nvPr/>
            </p:nvSpPr>
            <p:spPr>
              <a:xfrm>
                <a:off x="4932040" y="292395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A1631D96-1A7C-4768-BB87-93DE5F409E34}"/>
                  </a:ext>
                </a:extLst>
              </p:cNvPr>
              <p:cNvSpPr/>
              <p:nvPr/>
            </p:nvSpPr>
            <p:spPr>
              <a:xfrm>
                <a:off x="4932040" y="322875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07281C4-E459-40F3-A24C-F94D592781BD}"/>
                  </a:ext>
                </a:extLst>
              </p:cNvPr>
              <p:cNvSpPr/>
              <p:nvPr/>
            </p:nvSpPr>
            <p:spPr>
              <a:xfrm>
                <a:off x="4932040" y="353355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2DB7718-11B7-4F53-8EF0-5504D482FC16}"/>
                  </a:ext>
                </a:extLst>
              </p:cNvPr>
              <p:cNvSpPr/>
              <p:nvPr/>
            </p:nvSpPr>
            <p:spPr>
              <a:xfrm>
                <a:off x="4932040" y="383835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45F74C8D-6DFB-4F53-B100-ACB3B6BCE159}"/>
                  </a:ext>
                </a:extLst>
              </p:cNvPr>
              <p:cNvSpPr/>
              <p:nvPr/>
            </p:nvSpPr>
            <p:spPr>
              <a:xfrm>
                <a:off x="4932040" y="414315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422A1115-8086-4137-982B-D7CC1850B308}"/>
                  </a:ext>
                </a:extLst>
              </p:cNvPr>
              <p:cNvSpPr/>
              <p:nvPr/>
            </p:nvSpPr>
            <p:spPr>
              <a:xfrm>
                <a:off x="4932040" y="444794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DD61BAC6-3F3A-4CF5-A40C-6945C85F9239}"/>
                  </a:ext>
                </a:extLst>
              </p:cNvPr>
              <p:cNvSpPr/>
              <p:nvPr/>
            </p:nvSpPr>
            <p:spPr>
              <a:xfrm>
                <a:off x="4932040" y="475274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3830FB9C-59E4-484A-93B6-49E8251E214F}"/>
                  </a:ext>
                </a:extLst>
              </p:cNvPr>
              <p:cNvSpPr/>
              <p:nvPr/>
            </p:nvSpPr>
            <p:spPr>
              <a:xfrm>
                <a:off x="4932040" y="505754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9C825CC0-6239-4474-8664-6A3B9DB3FB42}"/>
                  </a:ext>
                </a:extLst>
              </p:cNvPr>
              <p:cNvSpPr/>
              <p:nvPr/>
            </p:nvSpPr>
            <p:spPr>
              <a:xfrm>
                <a:off x="4932040" y="536234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324A9325-F0BD-44FB-89C9-81462293E11D}"/>
                  </a:ext>
                </a:extLst>
              </p:cNvPr>
              <p:cNvSpPr/>
              <p:nvPr/>
            </p:nvSpPr>
            <p:spPr>
              <a:xfrm>
                <a:off x="4644008" y="201309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96F419DC-FC68-4DB3-A81D-E8346440F7FF}"/>
                  </a:ext>
                </a:extLst>
              </p:cNvPr>
              <p:cNvSpPr/>
              <p:nvPr/>
            </p:nvSpPr>
            <p:spPr>
              <a:xfrm>
                <a:off x="4644008" y="231788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8F33FA59-6A08-4FA9-B5BB-CF9B5CE4BBD4}"/>
                  </a:ext>
                </a:extLst>
              </p:cNvPr>
              <p:cNvSpPr/>
              <p:nvPr/>
            </p:nvSpPr>
            <p:spPr>
              <a:xfrm>
                <a:off x="4644008" y="262268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5382C1AA-739B-4C72-88D9-6C983C5119FD}"/>
                  </a:ext>
                </a:extLst>
              </p:cNvPr>
              <p:cNvSpPr/>
              <p:nvPr/>
            </p:nvSpPr>
            <p:spPr>
              <a:xfrm>
                <a:off x="4644008" y="292748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B9EF9537-31D8-4B63-9143-E085D7299D29}"/>
                  </a:ext>
                </a:extLst>
              </p:cNvPr>
              <p:cNvSpPr/>
              <p:nvPr/>
            </p:nvSpPr>
            <p:spPr>
              <a:xfrm>
                <a:off x="4644008" y="323228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A3F47C7C-ADE0-4301-8D8C-C48C51EDE48C}"/>
                  </a:ext>
                </a:extLst>
              </p:cNvPr>
              <p:cNvSpPr/>
              <p:nvPr/>
            </p:nvSpPr>
            <p:spPr>
              <a:xfrm>
                <a:off x="4644008" y="353708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9C1CBE11-83DD-4844-9139-5B1E2EB93291}"/>
                  </a:ext>
                </a:extLst>
              </p:cNvPr>
              <p:cNvSpPr/>
              <p:nvPr/>
            </p:nvSpPr>
            <p:spPr>
              <a:xfrm>
                <a:off x="4644008" y="384187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8341E5E1-3883-4F34-BB1B-24A9CD6CA441}"/>
                  </a:ext>
                </a:extLst>
              </p:cNvPr>
              <p:cNvSpPr/>
              <p:nvPr/>
            </p:nvSpPr>
            <p:spPr>
              <a:xfrm>
                <a:off x="4644008" y="414667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8E9CAC6A-A4C3-4B72-AC8A-69CBC177B345}"/>
                  </a:ext>
                </a:extLst>
              </p:cNvPr>
              <p:cNvSpPr/>
              <p:nvPr/>
            </p:nvSpPr>
            <p:spPr>
              <a:xfrm>
                <a:off x="4644008" y="445147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4AD75B7E-992D-4C6A-AEBE-8828F0E6E586}"/>
                  </a:ext>
                </a:extLst>
              </p:cNvPr>
              <p:cNvSpPr/>
              <p:nvPr/>
            </p:nvSpPr>
            <p:spPr>
              <a:xfrm>
                <a:off x="4644008" y="475627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E5259312-569A-4C50-8A44-A36D209227D6}"/>
                  </a:ext>
                </a:extLst>
              </p:cNvPr>
              <p:cNvSpPr/>
              <p:nvPr/>
            </p:nvSpPr>
            <p:spPr>
              <a:xfrm>
                <a:off x="4644008" y="506107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C77CB5AC-B91E-4181-8EC3-4EEF82280A25}"/>
                  </a:ext>
                </a:extLst>
              </p:cNvPr>
              <p:cNvSpPr/>
              <p:nvPr/>
            </p:nvSpPr>
            <p:spPr>
              <a:xfrm>
                <a:off x="4644008" y="536586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BFCD9B74-3B97-470A-B7D7-8F4F42A93767}"/>
                  </a:ext>
                </a:extLst>
              </p:cNvPr>
              <p:cNvSpPr/>
              <p:nvPr/>
            </p:nvSpPr>
            <p:spPr>
              <a:xfrm>
                <a:off x="4355976" y="201661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58BD7E68-6368-4D5D-B532-504CD3DBFE71}"/>
                  </a:ext>
                </a:extLst>
              </p:cNvPr>
              <p:cNvSpPr/>
              <p:nvPr/>
            </p:nvSpPr>
            <p:spPr>
              <a:xfrm>
                <a:off x="4355976" y="232141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4FDB0696-8D6C-4F8A-B40C-9928287B6FAE}"/>
                  </a:ext>
                </a:extLst>
              </p:cNvPr>
              <p:cNvSpPr/>
              <p:nvPr/>
            </p:nvSpPr>
            <p:spPr>
              <a:xfrm>
                <a:off x="4355976" y="262621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D06B6B53-7AFE-44A5-B00B-56E4168F5767}"/>
                  </a:ext>
                </a:extLst>
              </p:cNvPr>
              <p:cNvSpPr/>
              <p:nvPr/>
            </p:nvSpPr>
            <p:spPr>
              <a:xfrm>
                <a:off x="4355976" y="293101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8AE14777-F8A8-426E-9E26-3E1385BB13F0}"/>
                  </a:ext>
                </a:extLst>
              </p:cNvPr>
              <p:cNvSpPr/>
              <p:nvPr/>
            </p:nvSpPr>
            <p:spPr>
              <a:xfrm>
                <a:off x="4355976" y="323580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7D4346A3-FB32-4918-9D38-BA3F023F65D5}"/>
                  </a:ext>
                </a:extLst>
              </p:cNvPr>
              <p:cNvSpPr/>
              <p:nvPr/>
            </p:nvSpPr>
            <p:spPr>
              <a:xfrm>
                <a:off x="4355976" y="354060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34DB078A-54E0-4AF8-800C-2250BB619DC1}"/>
                  </a:ext>
                </a:extLst>
              </p:cNvPr>
              <p:cNvSpPr/>
              <p:nvPr/>
            </p:nvSpPr>
            <p:spPr>
              <a:xfrm>
                <a:off x="4355976" y="384540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00162682-F436-46B2-B956-6F2D26819EF0}"/>
                  </a:ext>
                </a:extLst>
              </p:cNvPr>
              <p:cNvSpPr/>
              <p:nvPr/>
            </p:nvSpPr>
            <p:spPr>
              <a:xfrm>
                <a:off x="4355976" y="415020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0A792128-CF28-41D0-849A-739FA2D172B2}"/>
                  </a:ext>
                </a:extLst>
              </p:cNvPr>
              <p:cNvSpPr/>
              <p:nvPr/>
            </p:nvSpPr>
            <p:spPr>
              <a:xfrm>
                <a:off x="4355976" y="445500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E1A6F782-30B2-476B-9AB6-0E6598B52EA9}"/>
                  </a:ext>
                </a:extLst>
              </p:cNvPr>
              <p:cNvSpPr/>
              <p:nvPr/>
            </p:nvSpPr>
            <p:spPr>
              <a:xfrm>
                <a:off x="4355976" y="475979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F32ADEAE-8F34-4807-940C-C83E7F4C97AC}"/>
                  </a:ext>
                </a:extLst>
              </p:cNvPr>
              <p:cNvSpPr/>
              <p:nvPr/>
            </p:nvSpPr>
            <p:spPr>
              <a:xfrm>
                <a:off x="4355976" y="506459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EAF19A4A-7370-4E07-A6F1-52D8A447C2E0}"/>
                  </a:ext>
                </a:extLst>
              </p:cNvPr>
              <p:cNvSpPr/>
              <p:nvPr/>
            </p:nvSpPr>
            <p:spPr>
              <a:xfrm>
                <a:off x="4355976" y="536939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986A9FD5-BE5F-4BB5-8EB7-AB6A1D1B740E}"/>
                  </a:ext>
                </a:extLst>
              </p:cNvPr>
              <p:cNvSpPr/>
              <p:nvPr/>
            </p:nvSpPr>
            <p:spPr>
              <a:xfrm>
                <a:off x="3995936" y="201655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3AB54252-587C-459B-967B-96CF4EF1C79B}"/>
                  </a:ext>
                </a:extLst>
              </p:cNvPr>
              <p:cNvSpPr/>
              <p:nvPr/>
            </p:nvSpPr>
            <p:spPr>
              <a:xfrm>
                <a:off x="3995936" y="232135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2CF156F6-741D-4CCF-9799-953681F8F1E0}"/>
                  </a:ext>
                </a:extLst>
              </p:cNvPr>
              <p:cNvSpPr/>
              <p:nvPr/>
            </p:nvSpPr>
            <p:spPr>
              <a:xfrm>
                <a:off x="3995936" y="262615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FF604E31-0421-401C-8026-52759A146F20}"/>
                  </a:ext>
                </a:extLst>
              </p:cNvPr>
              <p:cNvSpPr/>
              <p:nvPr/>
            </p:nvSpPr>
            <p:spPr>
              <a:xfrm>
                <a:off x="3995936" y="293095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52553B95-230B-416A-8490-3F84D1944D19}"/>
                  </a:ext>
                </a:extLst>
              </p:cNvPr>
              <p:cNvSpPr/>
              <p:nvPr/>
            </p:nvSpPr>
            <p:spPr>
              <a:xfrm>
                <a:off x="3995936" y="323574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7DC18574-8DA8-49DD-8663-AFFEC64D7D97}"/>
                  </a:ext>
                </a:extLst>
              </p:cNvPr>
              <p:cNvSpPr/>
              <p:nvPr/>
            </p:nvSpPr>
            <p:spPr>
              <a:xfrm>
                <a:off x="3995936" y="354054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5A7B6AAD-B346-4782-9CEA-44E97B96FCF8}"/>
                  </a:ext>
                </a:extLst>
              </p:cNvPr>
              <p:cNvSpPr/>
              <p:nvPr/>
            </p:nvSpPr>
            <p:spPr>
              <a:xfrm>
                <a:off x="3995936" y="384534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8B470767-C82F-4420-A12F-FFEB82BB8419}"/>
                  </a:ext>
                </a:extLst>
              </p:cNvPr>
              <p:cNvSpPr/>
              <p:nvPr/>
            </p:nvSpPr>
            <p:spPr>
              <a:xfrm>
                <a:off x="3995936" y="415014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BB20BC7E-FAC9-4B16-BABB-936005D643E0}"/>
                  </a:ext>
                </a:extLst>
              </p:cNvPr>
              <p:cNvSpPr/>
              <p:nvPr/>
            </p:nvSpPr>
            <p:spPr>
              <a:xfrm>
                <a:off x="3995936" y="445494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E3533D3D-B106-4D37-8A6A-8D0FE62A82F8}"/>
                  </a:ext>
                </a:extLst>
              </p:cNvPr>
              <p:cNvSpPr/>
              <p:nvPr/>
            </p:nvSpPr>
            <p:spPr>
              <a:xfrm>
                <a:off x="3995936" y="475973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A077D898-1A7C-4413-97A0-F85FDEEDDC82}"/>
                  </a:ext>
                </a:extLst>
              </p:cNvPr>
              <p:cNvSpPr/>
              <p:nvPr/>
            </p:nvSpPr>
            <p:spPr>
              <a:xfrm>
                <a:off x="3995936" y="506453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96B423D6-009B-428C-BE1D-5E11C64F3E81}"/>
                  </a:ext>
                </a:extLst>
              </p:cNvPr>
              <p:cNvSpPr/>
              <p:nvPr/>
            </p:nvSpPr>
            <p:spPr>
              <a:xfrm>
                <a:off x="3995936" y="536933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EE828930-4207-4D71-B7B6-3AC9E7C746BA}"/>
                  </a:ext>
                </a:extLst>
              </p:cNvPr>
              <p:cNvSpPr/>
              <p:nvPr/>
            </p:nvSpPr>
            <p:spPr>
              <a:xfrm>
                <a:off x="3707904" y="202008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15F99BC3-B301-49E7-B314-CD73444665A3}"/>
                  </a:ext>
                </a:extLst>
              </p:cNvPr>
              <p:cNvSpPr/>
              <p:nvPr/>
            </p:nvSpPr>
            <p:spPr>
              <a:xfrm>
                <a:off x="3707904" y="232488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3FA6297-C9E4-4A62-927A-5EA4304554DC}"/>
                  </a:ext>
                </a:extLst>
              </p:cNvPr>
              <p:cNvSpPr/>
              <p:nvPr/>
            </p:nvSpPr>
            <p:spPr>
              <a:xfrm>
                <a:off x="3707904" y="262967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6070502C-5969-4DED-BCF8-3633FB605A39}"/>
                  </a:ext>
                </a:extLst>
              </p:cNvPr>
              <p:cNvSpPr/>
              <p:nvPr/>
            </p:nvSpPr>
            <p:spPr>
              <a:xfrm>
                <a:off x="3707904" y="293447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A54EF4D2-BA95-4F67-8ACB-75270B5F3137}"/>
                  </a:ext>
                </a:extLst>
              </p:cNvPr>
              <p:cNvSpPr/>
              <p:nvPr/>
            </p:nvSpPr>
            <p:spPr>
              <a:xfrm>
                <a:off x="3707904" y="323927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AF8A1847-D4E2-4885-96D9-C503E67B1275}"/>
                  </a:ext>
                </a:extLst>
              </p:cNvPr>
              <p:cNvSpPr/>
              <p:nvPr/>
            </p:nvSpPr>
            <p:spPr>
              <a:xfrm>
                <a:off x="3707904" y="354407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3DFE8C6D-2775-4C2C-9B28-20BDE6CA5F95}"/>
                  </a:ext>
                </a:extLst>
              </p:cNvPr>
              <p:cNvSpPr/>
              <p:nvPr/>
            </p:nvSpPr>
            <p:spPr>
              <a:xfrm>
                <a:off x="3707904" y="384887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5AC2FEFC-A962-4C22-BC93-A8866226FCDB}"/>
                  </a:ext>
                </a:extLst>
              </p:cNvPr>
              <p:cNvSpPr/>
              <p:nvPr/>
            </p:nvSpPr>
            <p:spPr>
              <a:xfrm>
                <a:off x="3707904" y="415366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96B864B2-3740-4F79-A1B7-6053DEDCCCFB}"/>
                  </a:ext>
                </a:extLst>
              </p:cNvPr>
              <p:cNvSpPr/>
              <p:nvPr/>
            </p:nvSpPr>
            <p:spPr>
              <a:xfrm>
                <a:off x="3707904" y="445846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7BEF2DF4-8314-4FA2-A3B5-6DE1B55B26E3}"/>
                  </a:ext>
                </a:extLst>
              </p:cNvPr>
              <p:cNvSpPr/>
              <p:nvPr/>
            </p:nvSpPr>
            <p:spPr>
              <a:xfrm>
                <a:off x="3707904" y="476326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69FDD31B-0A94-4B65-BBC6-F73A3D82C3ED}"/>
                  </a:ext>
                </a:extLst>
              </p:cNvPr>
              <p:cNvSpPr/>
              <p:nvPr/>
            </p:nvSpPr>
            <p:spPr>
              <a:xfrm>
                <a:off x="3707904" y="506806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2E98F1CA-562B-41BE-BC1A-F74B5DA90D7C}"/>
                  </a:ext>
                </a:extLst>
              </p:cNvPr>
              <p:cNvSpPr/>
              <p:nvPr/>
            </p:nvSpPr>
            <p:spPr>
              <a:xfrm>
                <a:off x="3707904" y="537286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FD5C8EAF-ABC7-4E94-B29A-56F9D2CF2F8A}"/>
                  </a:ext>
                </a:extLst>
              </p:cNvPr>
              <p:cNvSpPr/>
              <p:nvPr/>
            </p:nvSpPr>
            <p:spPr>
              <a:xfrm>
                <a:off x="3419872" y="202360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8967A825-B6D0-417F-9E0E-3257C8CCBE49}"/>
                  </a:ext>
                </a:extLst>
              </p:cNvPr>
              <p:cNvSpPr/>
              <p:nvPr/>
            </p:nvSpPr>
            <p:spPr>
              <a:xfrm>
                <a:off x="3419872" y="232840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AB283798-B0B1-4227-9EB1-065F5302892C}"/>
                  </a:ext>
                </a:extLst>
              </p:cNvPr>
              <p:cNvSpPr/>
              <p:nvPr/>
            </p:nvSpPr>
            <p:spPr>
              <a:xfrm>
                <a:off x="3419872" y="263320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C2CB8F03-7130-41CD-BAA3-2584F9ECA2B9}"/>
                  </a:ext>
                </a:extLst>
              </p:cNvPr>
              <p:cNvSpPr/>
              <p:nvPr/>
            </p:nvSpPr>
            <p:spPr>
              <a:xfrm>
                <a:off x="3419872" y="293800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0B43ACCF-327D-4A18-A3EC-35F5929BD41A}"/>
                  </a:ext>
                </a:extLst>
              </p:cNvPr>
              <p:cNvSpPr/>
              <p:nvPr/>
            </p:nvSpPr>
            <p:spPr>
              <a:xfrm>
                <a:off x="3419872" y="324280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161CD882-9078-4A96-86CA-051C30CD926A}"/>
                  </a:ext>
                </a:extLst>
              </p:cNvPr>
              <p:cNvSpPr/>
              <p:nvPr/>
            </p:nvSpPr>
            <p:spPr>
              <a:xfrm>
                <a:off x="3419872" y="354759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03FE925B-C194-44E2-8FF5-9CFA4D817F1E}"/>
                  </a:ext>
                </a:extLst>
              </p:cNvPr>
              <p:cNvSpPr/>
              <p:nvPr/>
            </p:nvSpPr>
            <p:spPr>
              <a:xfrm>
                <a:off x="3419872" y="385239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48A131A5-F7EE-4C75-98E0-FFBC7313E2CB}"/>
                  </a:ext>
                </a:extLst>
              </p:cNvPr>
              <p:cNvSpPr/>
              <p:nvPr/>
            </p:nvSpPr>
            <p:spPr>
              <a:xfrm>
                <a:off x="3419872" y="415719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81937040-C303-4831-AE96-78CFBF5FCB8F}"/>
                  </a:ext>
                </a:extLst>
              </p:cNvPr>
              <p:cNvSpPr/>
              <p:nvPr/>
            </p:nvSpPr>
            <p:spPr>
              <a:xfrm>
                <a:off x="3419872" y="446199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1849D4BE-C577-4048-87C8-E795793D5831}"/>
                  </a:ext>
                </a:extLst>
              </p:cNvPr>
              <p:cNvSpPr/>
              <p:nvPr/>
            </p:nvSpPr>
            <p:spPr>
              <a:xfrm>
                <a:off x="3419872" y="476679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9A8C353E-49B7-4C51-8CDE-7C2A29462F52}"/>
                  </a:ext>
                </a:extLst>
              </p:cNvPr>
              <p:cNvSpPr/>
              <p:nvPr/>
            </p:nvSpPr>
            <p:spPr>
              <a:xfrm>
                <a:off x="3419872" y="507158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B231AABF-4F46-495B-9DA3-0F28F611F049}"/>
                  </a:ext>
                </a:extLst>
              </p:cNvPr>
              <p:cNvSpPr/>
              <p:nvPr/>
            </p:nvSpPr>
            <p:spPr>
              <a:xfrm>
                <a:off x="3419872" y="537638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6B985EE1-90C7-4C7B-896C-E1F6C5A58C90}"/>
                  </a:ext>
                </a:extLst>
              </p:cNvPr>
              <p:cNvSpPr/>
              <p:nvPr/>
            </p:nvSpPr>
            <p:spPr>
              <a:xfrm>
                <a:off x="3131840" y="202713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954AF1F0-BBDA-4E90-B7D3-121C93E48921}"/>
                  </a:ext>
                </a:extLst>
              </p:cNvPr>
              <p:cNvSpPr/>
              <p:nvPr/>
            </p:nvSpPr>
            <p:spPr>
              <a:xfrm>
                <a:off x="3131840" y="233193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CE5B001E-6139-4054-A508-338B204DCEDD}"/>
                  </a:ext>
                </a:extLst>
              </p:cNvPr>
              <p:cNvSpPr/>
              <p:nvPr/>
            </p:nvSpPr>
            <p:spPr>
              <a:xfrm>
                <a:off x="3131840" y="263673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F8BFD587-837F-48A1-A4C8-A271117E350A}"/>
                  </a:ext>
                </a:extLst>
              </p:cNvPr>
              <p:cNvSpPr/>
              <p:nvPr/>
            </p:nvSpPr>
            <p:spPr>
              <a:xfrm>
                <a:off x="3131840" y="294152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E55DA442-3F9A-44A5-B71E-554F6B68592B}"/>
                  </a:ext>
                </a:extLst>
              </p:cNvPr>
              <p:cNvSpPr/>
              <p:nvPr/>
            </p:nvSpPr>
            <p:spPr>
              <a:xfrm>
                <a:off x="3131840" y="324632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219B3F86-91EE-452F-B0B8-50EE13352EE7}"/>
                  </a:ext>
                </a:extLst>
              </p:cNvPr>
              <p:cNvSpPr/>
              <p:nvPr/>
            </p:nvSpPr>
            <p:spPr>
              <a:xfrm>
                <a:off x="3131840" y="355112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8A692F9B-E50C-4D7E-8E9E-74FAC20837FA}"/>
                  </a:ext>
                </a:extLst>
              </p:cNvPr>
              <p:cNvSpPr/>
              <p:nvPr/>
            </p:nvSpPr>
            <p:spPr>
              <a:xfrm>
                <a:off x="3131840" y="385592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0EC592EB-340B-4A9C-9970-71A9D527DBC2}"/>
                  </a:ext>
                </a:extLst>
              </p:cNvPr>
              <p:cNvSpPr/>
              <p:nvPr/>
            </p:nvSpPr>
            <p:spPr>
              <a:xfrm>
                <a:off x="3131840" y="4160720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089CE2ED-F7D0-4F8C-812F-3D97E275EF09}"/>
                  </a:ext>
                </a:extLst>
              </p:cNvPr>
              <p:cNvSpPr/>
              <p:nvPr/>
            </p:nvSpPr>
            <p:spPr>
              <a:xfrm>
                <a:off x="3131840" y="446551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0FBDB96C-391D-4BCC-A9E9-19627F687357}"/>
                  </a:ext>
                </a:extLst>
              </p:cNvPr>
              <p:cNvSpPr/>
              <p:nvPr/>
            </p:nvSpPr>
            <p:spPr>
              <a:xfrm>
                <a:off x="3131840" y="4770316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BED5EFEB-4A2E-4153-BF4A-09AC01A5C602}"/>
                  </a:ext>
                </a:extLst>
              </p:cNvPr>
              <p:cNvSpPr/>
              <p:nvPr/>
            </p:nvSpPr>
            <p:spPr>
              <a:xfrm>
                <a:off x="3131840" y="5075114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49DE9C44-99C9-4634-88F1-C2231668A92B}"/>
                  </a:ext>
                </a:extLst>
              </p:cNvPr>
              <p:cNvSpPr/>
              <p:nvPr/>
            </p:nvSpPr>
            <p:spPr>
              <a:xfrm>
                <a:off x="3131840" y="5379912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48D6AFA-14DD-4506-A6DA-D26F659751EF}"/>
                </a:ext>
              </a:extLst>
            </p:cNvPr>
            <p:cNvSpPr txBox="1"/>
            <p:nvPr/>
          </p:nvSpPr>
          <p:spPr>
            <a:xfrm>
              <a:off x="1688075" y="2918793"/>
              <a:ext cx="67436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8800" dirty="0"/>
                <a:t>+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E46E6F6-4C06-4CC9-BFFD-E1E24DD559E2}"/>
                </a:ext>
              </a:extLst>
            </p:cNvPr>
            <p:cNvSpPr txBox="1"/>
            <p:nvPr/>
          </p:nvSpPr>
          <p:spPr>
            <a:xfrm>
              <a:off x="4666867" y="2835934"/>
              <a:ext cx="67436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8800" dirty="0"/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1554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56947376-A0B3-4AED-8BAA-7F7D4DCA6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58241"/>
            <a:ext cx="2965499" cy="2605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2F8010-E1B6-4EDC-A1F9-42DF1B2C3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Aurut</a:t>
            </a:r>
            <a:r>
              <a:rPr lang="fi-FI" dirty="0" err="1">
                <a:latin typeface="Franklin Gothic Medium"/>
              </a:rPr>
              <a:t>õke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5847F-BBF8-4241-8AEB-A05BFEF58F4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C190F-D254-44DE-8E42-67C57B93BA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19</a:t>
            </a:fld>
            <a:endParaRPr lang="fi-FI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386F9BD-8D78-4E22-8949-7F5EC80A658C}"/>
              </a:ext>
            </a:extLst>
          </p:cNvPr>
          <p:cNvSpPr txBox="1">
            <a:spLocks/>
          </p:cNvSpPr>
          <p:nvPr/>
        </p:nvSpPr>
        <p:spPr>
          <a:xfrm>
            <a:off x="3620022" y="1367432"/>
            <a:ext cx="5128442" cy="2061567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305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667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1563" indent="-265113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274638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12900" indent="-2667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t-EE" dirty="0"/>
              <a:t>Arutelu</a:t>
            </a:r>
            <a:r>
              <a:rPr lang="fi-FI" dirty="0"/>
              <a:t>: </a:t>
            </a:r>
          </a:p>
          <a:p>
            <a:r>
              <a:rPr lang="fi-FI" dirty="0" err="1"/>
              <a:t>Kui</a:t>
            </a:r>
            <a:r>
              <a:rPr lang="et-EE" dirty="0"/>
              <a:t>das paigaldatakse aurutõke hoone nurkadesse</a:t>
            </a:r>
            <a:r>
              <a:rPr lang="fi-FI" dirty="0"/>
              <a:t>?</a:t>
            </a:r>
          </a:p>
          <a:p>
            <a:r>
              <a:rPr lang="et-EE" dirty="0"/>
              <a:t>Visandage horisontaallõige.</a:t>
            </a:r>
            <a:endParaRPr lang="fi-FI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6272C54-2BDB-4908-9D7E-81D70B7B8380}"/>
              </a:ext>
            </a:extLst>
          </p:cNvPr>
          <p:cNvGrpSpPr/>
          <p:nvPr/>
        </p:nvGrpSpPr>
        <p:grpSpPr>
          <a:xfrm>
            <a:off x="395536" y="1367433"/>
            <a:ext cx="2794442" cy="3888264"/>
            <a:chOff x="395536" y="1367433"/>
            <a:chExt cx="2794442" cy="3888264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34CED3EF-6BA7-4130-8AB9-E993E1B52E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24"/>
            <a:stretch/>
          </p:blipFill>
          <p:spPr bwMode="auto">
            <a:xfrm rot="10800000" flipH="1">
              <a:off x="971600" y="1367433"/>
              <a:ext cx="1800200" cy="3888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kstiruutu 2">
              <a:extLst>
                <a:ext uri="{FF2B5EF4-FFF2-40B4-BE49-F238E27FC236}">
                  <a16:creationId xmlns:a16="http://schemas.microsoft.com/office/drawing/2014/main" id="{FBEC2FAD-3601-48AB-84FD-0FF9C18779C4}"/>
                </a:ext>
              </a:extLst>
            </p:cNvPr>
            <p:cNvSpPr txBox="1"/>
            <p:nvPr/>
          </p:nvSpPr>
          <p:spPr>
            <a:xfrm>
              <a:off x="2736008" y="2911911"/>
              <a:ext cx="4539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3600" dirty="0"/>
                <a:t>+</a:t>
              </a:r>
            </a:p>
          </p:txBody>
        </p:sp>
        <p:sp>
          <p:nvSpPr>
            <p:cNvPr id="10" name="Tekstiruutu 7">
              <a:extLst>
                <a:ext uri="{FF2B5EF4-FFF2-40B4-BE49-F238E27FC236}">
                  <a16:creationId xmlns:a16="http://schemas.microsoft.com/office/drawing/2014/main" id="{F8CA561D-384A-46A2-BBA0-FC37E7E89855}"/>
                </a:ext>
              </a:extLst>
            </p:cNvPr>
            <p:cNvSpPr txBox="1"/>
            <p:nvPr/>
          </p:nvSpPr>
          <p:spPr>
            <a:xfrm>
              <a:off x="395536" y="2911910"/>
              <a:ext cx="3385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3600" dirty="0"/>
                <a:t>-</a:t>
              </a:r>
            </a:p>
          </p:txBody>
        </p:sp>
      </p:grpSp>
      <p:sp>
        <p:nvSpPr>
          <p:cNvPr id="11" name="Tekstiruutu 6">
            <a:extLst>
              <a:ext uri="{FF2B5EF4-FFF2-40B4-BE49-F238E27FC236}">
                <a16:creationId xmlns:a16="http://schemas.microsoft.com/office/drawing/2014/main" id="{B0A48C2E-5EA3-4901-B942-E43EE7373ED2}"/>
              </a:ext>
            </a:extLst>
          </p:cNvPr>
          <p:cNvSpPr txBox="1"/>
          <p:nvPr/>
        </p:nvSpPr>
        <p:spPr>
          <a:xfrm>
            <a:off x="4932040" y="4756502"/>
            <a:ext cx="11001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dirty="0" err="1">
                <a:solidFill>
                  <a:schemeClr val="accent1"/>
                </a:solidFill>
                <a:latin typeface="+mj-lt"/>
              </a:rPr>
              <a:t>Aurutõke</a:t>
            </a:r>
            <a:endParaRPr lang="en-GB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396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D76A0A-AD5D-4E3D-AFE6-83ED84090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Energiakasutus ehitusplatsil ja  niiskus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A0535-7574-4122-8257-9B6776B6E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Sissejuhatus </a:t>
            </a:r>
            <a:endParaRPr lang="fi-FI" dirty="0"/>
          </a:p>
          <a:p>
            <a:r>
              <a:rPr lang="fi-FI" dirty="0" err="1"/>
              <a:t>Soojuse</a:t>
            </a:r>
            <a:r>
              <a:rPr lang="fi-FI" dirty="0"/>
              <a:t> </a:t>
            </a:r>
            <a:r>
              <a:rPr lang="fi-FI" dirty="0" err="1"/>
              <a:t>edasikandumine</a:t>
            </a:r>
            <a:endParaRPr lang="fi-FI" dirty="0"/>
          </a:p>
          <a:p>
            <a:r>
              <a:rPr lang="et-EE" dirty="0"/>
              <a:t>Õhuniiskus, kastepunkt</a:t>
            </a:r>
          </a:p>
          <a:p>
            <a:r>
              <a:rPr lang="et-EE" dirty="0"/>
              <a:t>Soojuse ja niiskuse seosed</a:t>
            </a: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42646-A97A-486E-8711-8FC02ECE3B5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04DA68-D8F6-4E01-B210-AD4C3FBA31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78971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86122-5833-45B2-B0CE-5E55CDE76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507" y="188641"/>
            <a:ext cx="5555293" cy="6190262"/>
          </a:xfrm>
        </p:spPr>
        <p:txBody>
          <a:bodyPr>
            <a:normAutofit/>
          </a:bodyPr>
          <a:lstStyle/>
          <a:p>
            <a:r>
              <a:rPr lang="et-EE" sz="2200" dirty="0">
                <a:ea typeface="MS PGothic" pitchFamily="34" charset="-128"/>
              </a:rPr>
              <a:t>Ehitusniiskuse võib tarinditest eemaldada  väljavoolamisega või </a:t>
            </a:r>
            <a:r>
              <a:rPr lang="fi-FI" sz="2200" dirty="0" err="1">
                <a:ea typeface="MS PGothic" pitchFamily="34" charset="-128"/>
              </a:rPr>
              <a:t>aurustumisega</a:t>
            </a:r>
            <a:r>
              <a:rPr lang="et-EE" sz="2200" dirty="0">
                <a:ea typeface="MS PGothic" pitchFamily="34" charset="-128"/>
              </a:rPr>
              <a:t>, keerulisematel juhtudel tuleb kasutada kuivatusmasinaid</a:t>
            </a:r>
            <a:r>
              <a:rPr lang="fi-FI" sz="2200" dirty="0">
                <a:ea typeface="MS PGothic" pitchFamily="34" charset="-128"/>
              </a:rPr>
              <a:t>.</a:t>
            </a:r>
          </a:p>
          <a:p>
            <a:endParaRPr lang="fi-FI" sz="2200" dirty="0">
              <a:ea typeface="MS PGothic" pitchFamily="34" charset="-128"/>
            </a:endParaRPr>
          </a:p>
          <a:p>
            <a:r>
              <a:rPr lang="et-EE" sz="2200" dirty="0">
                <a:ea typeface="MS PGothic" pitchFamily="34" charset="-128"/>
              </a:rPr>
              <a:t>Näiteks </a:t>
            </a:r>
            <a:r>
              <a:rPr lang="fi-FI" sz="2200" dirty="0">
                <a:ea typeface="MS PGothic" pitchFamily="34" charset="-128"/>
              </a:rPr>
              <a:t>sandwich-</a:t>
            </a:r>
            <a:r>
              <a:rPr lang="fi-FI" sz="2200" dirty="0" err="1">
                <a:ea typeface="MS PGothic" pitchFamily="34" charset="-128"/>
              </a:rPr>
              <a:t>elemen</a:t>
            </a:r>
            <a:r>
              <a:rPr lang="et-EE" sz="2200" dirty="0">
                <a:ea typeface="MS PGothic" pitchFamily="34" charset="-128"/>
              </a:rPr>
              <a:t>di soojustusse jäätunud vesi võib sulades rikkuda ehitusmaterjali. </a:t>
            </a:r>
            <a:endParaRPr lang="fi-FI" sz="2200" dirty="0">
              <a:ea typeface="MS PGothic" pitchFamily="34" charset="-128"/>
            </a:endParaRPr>
          </a:p>
          <a:p>
            <a:endParaRPr lang="fi-FI" sz="2200" dirty="0">
              <a:ea typeface="MS PGothic" pitchFamily="34" charset="-128"/>
            </a:endParaRPr>
          </a:p>
          <a:p>
            <a:r>
              <a:rPr lang="fi-FI" sz="2200" dirty="0">
                <a:ea typeface="MS PGothic" pitchFamily="34" charset="-128"/>
              </a:rPr>
              <a:t>Par</a:t>
            </a:r>
            <a:r>
              <a:rPr lang="et-EE" sz="2200" dirty="0">
                <a:ea typeface="MS PGothic" pitchFamily="34" charset="-128"/>
              </a:rPr>
              <a:t>ima lõpptulemuse saavutamiseks tuleb taridid projekteerida ja teostada nii, et need kuivavad tuulutuse abil</a:t>
            </a:r>
            <a:r>
              <a:rPr lang="fi-FI" sz="2200" dirty="0">
                <a:ea typeface="MS PGothic" pitchFamily="34" charset="-128"/>
              </a:rPr>
              <a:t>.</a:t>
            </a:r>
          </a:p>
          <a:p>
            <a:endParaRPr lang="fi-FI" sz="2200" dirty="0">
              <a:ea typeface="MS PGothic" pitchFamily="34" charset="-128"/>
            </a:endParaRPr>
          </a:p>
          <a:p>
            <a:r>
              <a:rPr lang="et-EE" sz="2200" dirty="0">
                <a:ea typeface="MS PGothic" pitchFamily="34" charset="-128"/>
              </a:rPr>
              <a:t>Paigaldamisel tuleb eesmärgiks seada  kuiva ehitamise põhimõtted ja teostada tarindite tuulutuslahendused hoolkalt</a:t>
            </a:r>
            <a:endParaRPr lang="fi-FI" sz="2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9B267-75AC-46F4-85D4-B3FF9C8EFEA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14926-620E-4B35-ACE1-B86D3A395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20</a:t>
            </a:fld>
            <a:endParaRPr lang="fi-FI" dirty="0"/>
          </a:p>
        </p:txBody>
      </p:sp>
      <p:pic>
        <p:nvPicPr>
          <p:cNvPr id="7" name="Picture 2" descr="P:\_rteu303\1 Projektit\BetEl\valokuvat\DSC00024.JPG">
            <a:extLst>
              <a:ext uri="{FF2B5EF4-FFF2-40B4-BE49-F238E27FC236}">
                <a16:creationId xmlns:a16="http://schemas.microsoft.com/office/drawing/2014/main" id="{7ED675D3-C5DD-4B28-A9DA-2224D0A23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31" y="188641"/>
            <a:ext cx="2615255" cy="1960726"/>
          </a:xfrm>
          <a:prstGeom prst="rect">
            <a:avLst/>
          </a:prstGeom>
          <a:noFill/>
          <a:ln w="5715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8" name="Picture 4" descr="H:\sokkelin vedenpoisto.jpg">
            <a:extLst>
              <a:ext uri="{FF2B5EF4-FFF2-40B4-BE49-F238E27FC236}">
                <a16:creationId xmlns:a16="http://schemas.microsoft.com/office/drawing/2014/main" id="{3D27546A-A10B-4116-A8AA-05BA0CA81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13" y="2471694"/>
            <a:ext cx="2642295" cy="1482009"/>
          </a:xfrm>
          <a:prstGeom prst="rect">
            <a:avLst/>
          </a:prstGeom>
          <a:noFill/>
          <a:ln w="5715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9" name="Kuva 6" descr="P4070006.JPG">
            <a:extLst>
              <a:ext uri="{FF2B5EF4-FFF2-40B4-BE49-F238E27FC236}">
                <a16:creationId xmlns:a16="http://schemas.microsoft.com/office/drawing/2014/main" id="{EAA9F930-3979-4B85-B10B-C01CC7C512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12" y="4239454"/>
            <a:ext cx="2642296" cy="1983520"/>
          </a:xfrm>
          <a:prstGeom prst="rect">
            <a:avLst/>
          </a:prstGeom>
          <a:noFill/>
          <a:ln w="5715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6185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6AD99-A868-4D73-8C57-974911F9D65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36C91-7DDD-45FB-B096-BCB7B0FD4B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21</a:t>
            </a:fld>
            <a:endParaRPr lang="fi-FI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261A4DC-5A0E-48C6-8134-48D95A6E7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75" y="1858169"/>
            <a:ext cx="3346450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Kuvatekstiellipsi 8">
            <a:extLst>
              <a:ext uri="{FF2B5EF4-FFF2-40B4-BE49-F238E27FC236}">
                <a16:creationId xmlns:a16="http://schemas.microsoft.com/office/drawing/2014/main" id="{F60DCB3C-7AF3-48A2-8DAB-C36395A8B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2026" y="1152394"/>
            <a:ext cx="2663825" cy="1584325"/>
          </a:xfrm>
          <a:prstGeom prst="wedgeEllipseCallout">
            <a:avLst>
              <a:gd name="adj1" fmla="val 65466"/>
              <a:gd name="adj2" fmla="val 97800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t-EE" sz="2400" dirty="0">
                <a:solidFill>
                  <a:srgbClr val="FFFFFF"/>
                </a:solidFill>
                <a:latin typeface="Calibri" pitchFamily="34" charset="0"/>
              </a:rPr>
              <a:t>Ära unusta tuulutamist</a:t>
            </a:r>
            <a:endParaRPr lang="fi-FI" sz="240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0764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356BB-A417-490B-9EA2-BDFD32650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000" kern="0" dirty="0" err="1">
                <a:ea typeface="ＭＳ Ｐゴシック" pitchFamily="67" charset="-128"/>
                <a:cs typeface="ＭＳ Ｐゴシック" pitchFamily="67" charset="-128"/>
              </a:rPr>
              <a:t>Tuul</a:t>
            </a:r>
            <a:r>
              <a:rPr lang="et-EE" sz="3000" kern="0" dirty="0">
                <a:ea typeface="ＭＳ Ｐゴシック" pitchFamily="67" charset="-128"/>
                <a:cs typeface="ＭＳ Ｐゴシック" pitchFamily="67" charset="-128"/>
              </a:rPr>
              <a:t>utuse mõju</a:t>
            </a:r>
            <a:br>
              <a:rPr lang="fi-FI" sz="3000" kern="0" dirty="0">
                <a:ea typeface="ＭＳ Ｐゴシック" pitchFamily="67" charset="-128"/>
                <a:cs typeface="ＭＳ Ｐゴシック" pitchFamily="67" charset="-128"/>
              </a:rPr>
            </a:br>
            <a:endParaRPr lang="fi-FI" sz="3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95355-E5AC-4FA1-8ECD-2004E3031BA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4FEE8-3AF4-420F-ABD5-13A6E26E9B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22</a:t>
            </a:fld>
            <a:endParaRPr lang="fi-FI" dirty="0"/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3A384DF4-4B8A-4EA8-AEEC-C3E890A2E06D}"/>
              </a:ext>
            </a:extLst>
          </p:cNvPr>
          <p:cNvSpPr txBox="1">
            <a:spLocks/>
          </p:cNvSpPr>
          <p:nvPr/>
        </p:nvSpPr>
        <p:spPr>
          <a:xfrm>
            <a:off x="396081" y="4953349"/>
            <a:ext cx="8351837" cy="1150937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i-FI" sz="1400" dirty="0"/>
              <a:t>Mollieri </a:t>
            </a:r>
            <a:r>
              <a:rPr lang="fi-FI" sz="1400" dirty="0" err="1"/>
              <a:t>diagrammist</a:t>
            </a:r>
            <a:r>
              <a:rPr lang="et-EE" sz="1400" dirty="0"/>
              <a:t> on näha et</a:t>
            </a:r>
            <a:r>
              <a:rPr lang="fi-FI" sz="1400" dirty="0"/>
              <a:t> :</a:t>
            </a:r>
          </a:p>
          <a:p>
            <a:pPr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fi-FI" sz="1400" dirty="0"/>
              <a:t> </a:t>
            </a:r>
            <a:r>
              <a:rPr lang="et-EE" sz="1400" dirty="0"/>
              <a:t>kui välisõhu temperatuur on </a:t>
            </a:r>
            <a:r>
              <a:rPr lang="fi-FI" sz="1400" dirty="0" err="1"/>
              <a:t>all</a:t>
            </a:r>
            <a:r>
              <a:rPr lang="et-EE" sz="1400" dirty="0"/>
              <a:t>a</a:t>
            </a:r>
            <a:r>
              <a:rPr lang="fi-FI" sz="1400" dirty="0"/>
              <a:t>  0 °C, on </a:t>
            </a:r>
            <a:r>
              <a:rPr lang="et-EE" sz="1400" dirty="0"/>
              <a:t>kuupmeetris õhus max </a:t>
            </a:r>
            <a:r>
              <a:rPr lang="fi-FI" sz="1400" dirty="0"/>
              <a:t>5 </a:t>
            </a:r>
            <a:r>
              <a:rPr lang="fi-FI" sz="1400" dirty="0" err="1"/>
              <a:t>gramm</a:t>
            </a:r>
            <a:r>
              <a:rPr lang="et-EE" sz="1400" dirty="0"/>
              <a:t>i veeauru</a:t>
            </a:r>
            <a:endParaRPr lang="fi-FI" sz="1400" dirty="0"/>
          </a:p>
          <a:p>
            <a:pPr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fi-FI" sz="1400" dirty="0"/>
              <a:t> </a:t>
            </a:r>
            <a:r>
              <a:rPr lang="et-EE" sz="1400" dirty="0"/>
              <a:t>kui</a:t>
            </a:r>
            <a:r>
              <a:rPr lang="fi-FI" sz="1400" dirty="0"/>
              <a:t> </a:t>
            </a:r>
            <a:r>
              <a:rPr lang="et-EE" sz="1400" dirty="0"/>
              <a:t>ehitatava hoone sees on temperatuur</a:t>
            </a:r>
            <a:r>
              <a:rPr lang="fi-FI" sz="1400" dirty="0"/>
              <a:t> 15 °C ja Rh 80 %, on </a:t>
            </a:r>
            <a:r>
              <a:rPr lang="et-EE" sz="1400" dirty="0"/>
              <a:t>kuupmeetris õhus veeauru </a:t>
            </a:r>
            <a:r>
              <a:rPr lang="fi-FI" sz="1400" dirty="0"/>
              <a:t>10 </a:t>
            </a:r>
            <a:r>
              <a:rPr lang="fi-FI" sz="1400" dirty="0" err="1"/>
              <a:t>gramm</a:t>
            </a:r>
            <a:r>
              <a:rPr lang="et-EE" sz="1400" dirty="0"/>
              <a:t>i</a:t>
            </a:r>
            <a:endParaRPr lang="fi-FI" sz="1400" dirty="0"/>
          </a:p>
          <a:p>
            <a:pPr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fi-FI" sz="1400" dirty="0"/>
              <a:t> </a:t>
            </a:r>
            <a:r>
              <a:rPr lang="et-EE" sz="1400" dirty="0"/>
              <a:t>kui</a:t>
            </a:r>
            <a:r>
              <a:rPr lang="fi-FI" sz="1400" dirty="0"/>
              <a:t> 10 000 rm3 </a:t>
            </a:r>
            <a:r>
              <a:rPr lang="et-EE" sz="1400" dirty="0"/>
              <a:t>hoones</a:t>
            </a:r>
            <a:r>
              <a:rPr lang="fi-FI" sz="1400" dirty="0"/>
              <a:t> </a:t>
            </a:r>
            <a:r>
              <a:rPr lang="et-EE" sz="1400" dirty="0"/>
              <a:t>vahetatakse õhku kord tunnis, viiakse väljatõmbeõhuga hoonest välja </a:t>
            </a:r>
            <a:r>
              <a:rPr lang="fi-FI" sz="1400" dirty="0"/>
              <a:t>50 li</a:t>
            </a:r>
            <a:r>
              <a:rPr lang="et-EE" sz="1400" dirty="0"/>
              <a:t>itrit vett</a:t>
            </a:r>
            <a:r>
              <a:rPr lang="fi-FI" sz="1400" dirty="0"/>
              <a:t>.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710EE5B-45F9-4185-8CFE-AAC002FBB854}"/>
              </a:ext>
            </a:extLst>
          </p:cNvPr>
          <p:cNvGrpSpPr/>
          <p:nvPr/>
        </p:nvGrpSpPr>
        <p:grpSpPr>
          <a:xfrm>
            <a:off x="396081" y="909911"/>
            <a:ext cx="6594307" cy="4043438"/>
            <a:chOff x="2167002" y="909911"/>
            <a:chExt cx="6594307" cy="4043438"/>
          </a:xfrm>
        </p:grpSpPr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CB6FCA8F-5F4C-42B5-A217-056D4DC1FC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7002" y="909911"/>
              <a:ext cx="6594307" cy="4043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kstiruutu 5">
              <a:extLst>
                <a:ext uri="{FF2B5EF4-FFF2-40B4-BE49-F238E27FC236}">
                  <a16:creationId xmlns:a16="http://schemas.microsoft.com/office/drawing/2014/main" id="{883A6ECF-3869-4115-A74A-72D2712FAB17}"/>
                </a:ext>
              </a:extLst>
            </p:cNvPr>
            <p:cNvSpPr txBox="1"/>
            <p:nvPr/>
          </p:nvSpPr>
          <p:spPr>
            <a:xfrm>
              <a:off x="4782839" y="4613408"/>
              <a:ext cx="1162498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t-EE" sz="1000" dirty="0"/>
                <a:t>Temperatuur</a:t>
              </a:r>
              <a:r>
                <a:rPr lang="fi-FI" sz="1000" dirty="0"/>
                <a:t> [</a:t>
              </a:r>
              <a:r>
                <a:rPr lang="fi-FI" sz="1000" baseline="30000" dirty="0"/>
                <a:t>o</a:t>
              </a:r>
              <a:r>
                <a:rPr lang="fi-FI" sz="1000" dirty="0"/>
                <a:t>C]</a:t>
              </a:r>
              <a:endParaRPr lang="en-GB" sz="1000" dirty="0"/>
            </a:p>
          </p:txBody>
        </p:sp>
        <p:sp>
          <p:nvSpPr>
            <p:cNvPr id="10" name="Tekstiruutu 7">
              <a:extLst>
                <a:ext uri="{FF2B5EF4-FFF2-40B4-BE49-F238E27FC236}">
                  <a16:creationId xmlns:a16="http://schemas.microsoft.com/office/drawing/2014/main" id="{0934288F-B6E2-48E6-A27F-36EACC140EDF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1411517" y="2578212"/>
              <a:ext cx="1906233" cy="18567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r>
                <a:rPr lang="et-EE" sz="1000" dirty="0"/>
                <a:t>Absoluut</a:t>
              </a:r>
              <a:r>
                <a:rPr lang="fi-FI" sz="1000" dirty="0"/>
                <a:t> </a:t>
              </a:r>
              <a:r>
                <a:rPr lang="et-EE" sz="1000" dirty="0"/>
                <a:t>niiskus</a:t>
              </a:r>
              <a:r>
                <a:rPr lang="fi-FI" sz="1000" dirty="0"/>
                <a:t> [g/m</a:t>
              </a:r>
              <a:r>
                <a:rPr lang="fi-FI" sz="1000" baseline="30000" dirty="0"/>
                <a:t>3</a:t>
              </a:r>
              <a:r>
                <a:rPr lang="fi-FI" sz="1000" dirty="0"/>
                <a:t>]</a:t>
              </a:r>
              <a:endParaRPr lang="en-GB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776150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59ED2-E70C-4C80-B12A-0A0E3A51C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2800" dirty="0"/>
              <a:t>Tõstes betooni temperatuuri kümme kraadi, lüheneb kuivamisaeg üldjuhul poole võrra, olenemata </a:t>
            </a:r>
            <a:r>
              <a:rPr lang="fi-FI" sz="2800" dirty="0"/>
              <a:t>kuivatus</a:t>
            </a:r>
            <a:r>
              <a:rPr lang="et-EE" sz="2800" dirty="0"/>
              <a:t>tingimustest</a:t>
            </a:r>
            <a:r>
              <a:rPr lang="fi-FI" sz="2800" dirty="0"/>
              <a:t>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CCFF9-E1C8-4FC4-9BAE-94D3FD25C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93387"/>
            <a:ext cx="8229600" cy="11525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t-EE" dirty="0"/>
              <a:t>Soojenduskaabli ja infrapunakuivatajaga suunatakse</a:t>
            </a:r>
            <a:r>
              <a:rPr lang="fi-FI" dirty="0"/>
              <a:t> </a:t>
            </a:r>
            <a:r>
              <a:rPr lang="et-EE" dirty="0"/>
              <a:t>soojus sinna, kus seda enim vajatakse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8193F-359A-40C5-982C-EF1E85B8306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6E893-0723-4D1F-A9F2-975F110CF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23</a:t>
            </a:fld>
            <a:endParaRPr lang="fi-FI" dirty="0"/>
          </a:p>
        </p:txBody>
      </p:sp>
      <p:pic>
        <p:nvPicPr>
          <p:cNvPr id="7" name="Picture 6" descr="Kuva0435">
            <a:extLst>
              <a:ext uri="{FF2B5EF4-FFF2-40B4-BE49-F238E27FC236}">
                <a16:creationId xmlns:a16="http://schemas.microsoft.com/office/drawing/2014/main" id="{6C6C7252-5047-402C-A248-A967D01D1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135" y="1748974"/>
            <a:ext cx="3683995" cy="2760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Kuva0453">
            <a:extLst>
              <a:ext uri="{FF2B5EF4-FFF2-40B4-BE49-F238E27FC236}">
                <a16:creationId xmlns:a16="http://schemas.microsoft.com/office/drawing/2014/main" id="{5776C572-0742-49DF-874E-D9E0C88D7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035" y="1748974"/>
            <a:ext cx="2059157" cy="2760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841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81827-3B76-44BD-B3B5-C86FDE38BE8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9CFAD-21C1-4E57-8A1D-4BDD4AA75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24</a:t>
            </a:fld>
            <a:endParaRPr lang="fi-FI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496FDB3-05A2-4CC1-BC0B-D5AB389FB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472" y="2413924"/>
            <a:ext cx="2460625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Kuvatekstiellipsi 4">
            <a:extLst>
              <a:ext uri="{FF2B5EF4-FFF2-40B4-BE49-F238E27FC236}">
                <a16:creationId xmlns:a16="http://schemas.microsoft.com/office/drawing/2014/main" id="{5DFDDA76-CFF3-4185-A69B-63B296447246}"/>
              </a:ext>
            </a:extLst>
          </p:cNvPr>
          <p:cNvGrpSpPr>
            <a:grpSpLocks/>
          </p:cNvGrpSpPr>
          <p:nvPr/>
        </p:nvGrpSpPr>
        <p:grpSpPr bwMode="auto">
          <a:xfrm>
            <a:off x="4206830" y="3006247"/>
            <a:ext cx="3731498" cy="1567050"/>
            <a:chOff x="1859" y="2235"/>
            <a:chExt cx="1674" cy="703"/>
          </a:xfrm>
        </p:grpSpPr>
        <p:pic>
          <p:nvPicPr>
            <p:cNvPr id="9" name="Kuvatekstiellipsi 4">
              <a:extLst>
                <a:ext uri="{FF2B5EF4-FFF2-40B4-BE49-F238E27FC236}">
                  <a16:creationId xmlns:a16="http://schemas.microsoft.com/office/drawing/2014/main" id="{650B3C9B-78D6-4897-8B26-9FF5D31416A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9" y="2235"/>
              <a:ext cx="1674" cy="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7">
              <a:extLst>
                <a:ext uri="{FF2B5EF4-FFF2-40B4-BE49-F238E27FC236}">
                  <a16:creationId xmlns:a16="http://schemas.microsoft.com/office/drawing/2014/main" id="{A1DC83EE-B819-4A35-869A-1B4A33F4D3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7" y="2345"/>
              <a:ext cx="898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t-EE" sz="1600" dirty="0">
                  <a:solidFill>
                    <a:srgbClr val="FFFFFF"/>
                  </a:solidFill>
                  <a:latin typeface="+mj-lt"/>
                </a:rPr>
                <a:t>Tuulutamiseks piisab </a:t>
              </a:r>
              <a:r>
                <a:rPr lang="fi-FI" sz="1600" dirty="0" err="1">
                  <a:solidFill>
                    <a:srgbClr val="FFFFFF"/>
                  </a:solidFill>
                  <a:latin typeface="+mj-lt"/>
                </a:rPr>
                <a:t>tollisest</a:t>
              </a:r>
              <a:r>
                <a:rPr lang="fi-FI" sz="16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t-EE" sz="1600" dirty="0">
                  <a:solidFill>
                    <a:srgbClr val="FFFFFF"/>
                  </a:solidFill>
                  <a:latin typeface="+mj-lt"/>
                </a:rPr>
                <a:t>avast</a:t>
              </a:r>
              <a:endParaRPr lang="fi-FI" sz="1600" dirty="0">
                <a:solidFill>
                  <a:srgbClr val="FFFFFF"/>
                </a:solidFill>
                <a:latin typeface="+mj-lt"/>
              </a:endParaRPr>
            </a:p>
          </p:txBody>
        </p:sp>
      </p:grpSp>
      <p:sp>
        <p:nvSpPr>
          <p:cNvPr id="11" name="Ellipsi 1">
            <a:extLst>
              <a:ext uri="{FF2B5EF4-FFF2-40B4-BE49-F238E27FC236}">
                <a16:creationId xmlns:a16="http://schemas.microsoft.com/office/drawing/2014/main" id="{A1DF1345-4611-406E-8463-F8EEFD5CE295}"/>
              </a:ext>
            </a:extLst>
          </p:cNvPr>
          <p:cNvSpPr/>
          <p:nvPr/>
        </p:nvSpPr>
        <p:spPr>
          <a:xfrm>
            <a:off x="2647274" y="2004164"/>
            <a:ext cx="2290823" cy="16778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fi-FI" sz="16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Kogu</a:t>
            </a:r>
            <a:r>
              <a:rPr lang="et-EE" sz="16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ilma </a:t>
            </a:r>
            <a:r>
              <a:rPr lang="fi-FI" sz="16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ei </a:t>
            </a:r>
            <a:r>
              <a:rPr lang="et-EE" sz="16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jõua soojaks kütta!</a:t>
            </a:r>
            <a:endParaRPr lang="fi-FI" sz="1600" dirty="0">
              <a:solidFill>
                <a:schemeClr val="tx2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4983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0F647-B01E-493D-AE61-3DB9F08CF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Põrandaaluse lae isoleerimise tööprotsess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A5128-4165-4290-8E31-0BE8C5890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9918" y="1773239"/>
            <a:ext cx="5116881" cy="4032250"/>
          </a:xfrm>
        </p:spPr>
        <p:txBody>
          <a:bodyPr/>
          <a:lstStyle/>
          <a:p>
            <a:r>
              <a:rPr lang="fi-FI" altLang="fi-FI" dirty="0" err="1">
                <a:ea typeface="ＭＳ Ｐゴシック" pitchFamily="34" charset="-128"/>
                <a:cs typeface="Arial" charset="0"/>
              </a:rPr>
              <a:t>Kui</a:t>
            </a:r>
            <a:r>
              <a:rPr lang="et-EE" altLang="fi-FI" dirty="0">
                <a:ea typeface="ＭＳ Ｐゴシック" pitchFamily="34" charset="-128"/>
                <a:cs typeface="Arial" charset="0"/>
              </a:rPr>
              <a:t>das paigaldada tuuletõkkeplaat </a:t>
            </a:r>
            <a:r>
              <a:rPr lang="fi-FI" altLang="fi-FI" dirty="0">
                <a:ea typeface="ＭＳ Ｐゴシック" pitchFamily="34" charset="-128"/>
                <a:cs typeface="Arial" charset="0"/>
              </a:rPr>
              <a:t>(5) p</a:t>
            </a:r>
            <a:r>
              <a:rPr lang="et-EE" altLang="fi-FI" dirty="0">
                <a:ea typeface="ＭＳ Ｐゴシック" pitchFamily="34" charset="-128"/>
                <a:cs typeface="Arial" charset="0"/>
              </a:rPr>
              <a:t>õ</a:t>
            </a:r>
            <a:r>
              <a:rPr lang="fi-FI" altLang="fi-FI" dirty="0" err="1">
                <a:ea typeface="ＭＳ Ｐゴシック" pitchFamily="34" charset="-128"/>
                <a:cs typeface="Arial" charset="0"/>
              </a:rPr>
              <a:t>randa</a:t>
            </a:r>
            <a:r>
              <a:rPr lang="et-EE" altLang="fi-FI" dirty="0">
                <a:ea typeface="ＭＳ Ｐゴシック" pitchFamily="34" charset="-128"/>
                <a:cs typeface="Arial" charset="0"/>
              </a:rPr>
              <a:t> alapinnale</a:t>
            </a:r>
            <a:r>
              <a:rPr lang="fi-FI" altLang="fi-FI" dirty="0">
                <a:ea typeface="ＭＳ Ｐゴシック" pitchFamily="34" charset="-128"/>
                <a:cs typeface="Arial" charset="0"/>
              </a:rPr>
              <a:t>? </a:t>
            </a:r>
          </a:p>
          <a:p>
            <a:pPr lvl="1"/>
            <a:r>
              <a:rPr lang="fi-FI" altLang="fi-FI" dirty="0">
                <a:ea typeface="ＭＳ Ｐゴシック" pitchFamily="34" charset="-128"/>
                <a:cs typeface="Arial" charset="0"/>
              </a:rPr>
              <a:t>Tuule</a:t>
            </a:r>
            <a:r>
              <a:rPr lang="et-EE" altLang="fi-FI" dirty="0">
                <a:ea typeface="ＭＳ Ｐゴシック" pitchFamily="34" charset="-128"/>
                <a:cs typeface="Arial" charset="0"/>
              </a:rPr>
              <a:t>tuuletõkkeplaat peab olema niiskuskindel</a:t>
            </a:r>
            <a:r>
              <a:rPr lang="fi-FI" altLang="fi-FI" dirty="0">
                <a:ea typeface="ＭＳ Ｐゴシック" pitchFamily="34" charset="-128"/>
                <a:cs typeface="Arial" charset="0"/>
              </a:rPr>
              <a:t>.</a:t>
            </a:r>
          </a:p>
          <a:p>
            <a:pPr lvl="1"/>
            <a:r>
              <a:rPr lang="et-EE" altLang="fi-FI" dirty="0">
                <a:ea typeface="ＭＳ Ｐゴシック" pitchFamily="34" charset="-128"/>
                <a:cs typeface="Arial" charset="0"/>
              </a:rPr>
              <a:t>Veenduge, et tuuletõkkeplaat katab kõik puitkonstruktsioonid</a:t>
            </a:r>
            <a:r>
              <a:rPr lang="fi-FI" altLang="fi-FI" dirty="0">
                <a:ea typeface="ＭＳ Ｐゴシック" pitchFamily="34" charset="-128"/>
                <a:cs typeface="Arial" charset="0"/>
              </a:rPr>
              <a:t>.</a:t>
            </a:r>
          </a:p>
          <a:p>
            <a:pPr lvl="1"/>
            <a:r>
              <a:rPr lang="et-EE" altLang="fi-FI" dirty="0">
                <a:ea typeface="ＭＳ Ｐゴシック" pitchFamily="34" charset="-128"/>
                <a:cs typeface="Arial" charset="0"/>
              </a:rPr>
              <a:t>Põrand ja liitekohad tuleb teha õhukindlaks</a:t>
            </a:r>
            <a:r>
              <a:rPr lang="fi-FI" altLang="fi-FI" dirty="0">
                <a:ea typeface="ＭＳ Ｐゴシック" pitchFamily="34" charset="-128"/>
                <a:cs typeface="Arial" charset="0"/>
              </a:rPr>
              <a:t>.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E478E-CC4C-42AC-82E4-E6DCCE9E224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DF8C0-D12D-4CE4-B8A0-6A066E6F10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25</a:t>
            </a:fld>
            <a:endParaRPr lang="fi-FI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90402E4-199B-4F8E-AE66-B59D919CC2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6" r="63382"/>
          <a:stretch/>
        </p:blipFill>
        <p:spPr bwMode="auto">
          <a:xfrm>
            <a:off x="389266" y="1646803"/>
            <a:ext cx="2879091" cy="422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6083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4B195-19E0-460F-82ED-3E596F84F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t-EE" dirty="0"/>
              <a:t>Dilemma</a:t>
            </a:r>
            <a:r>
              <a:rPr lang="fi-FI" dirty="0"/>
              <a:t>:</a:t>
            </a:r>
            <a:br>
              <a:rPr lang="fi-FI" dirty="0"/>
            </a:br>
            <a:r>
              <a:rPr lang="et-EE" dirty="0"/>
              <a:t>Termosmaja või hingav konstruktsioon</a:t>
            </a:r>
            <a:r>
              <a:rPr lang="fi-FI" dirty="0"/>
              <a:t>?</a:t>
            </a:r>
            <a:br>
              <a:rPr lang="fi-FI" dirty="0"/>
            </a:br>
            <a:br>
              <a:rPr lang="fi-FI" sz="4400" dirty="0"/>
            </a:b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523D9-1BBD-4754-B624-200158DBD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Tarindi hingamise all ei mõelda õhu läbivoolu vaid </a:t>
            </a:r>
            <a:r>
              <a:rPr lang="fi-FI" dirty="0"/>
              <a:t> </a:t>
            </a:r>
            <a:r>
              <a:rPr lang="et-EE" dirty="0"/>
              <a:t>tarindi võimet siduda ja loovutada niiskust</a:t>
            </a:r>
            <a:r>
              <a:rPr lang="fi-FI" dirty="0"/>
              <a:t>.</a:t>
            </a:r>
          </a:p>
          <a:p>
            <a:r>
              <a:rPr lang="et-EE" dirty="0"/>
              <a:t>Tänapäevase käsitluse järgi tuleb tarindid tingimata teha õhutihedad ja siseõhu kvaliteet tagatakse õhuvahetusega</a:t>
            </a:r>
            <a:r>
              <a:rPr lang="fi-FI" dirty="0"/>
              <a:t>.</a:t>
            </a:r>
          </a:p>
          <a:p>
            <a:r>
              <a:rPr lang="fi-FI" dirty="0"/>
              <a:t>K</a:t>
            </a:r>
            <a:r>
              <a:rPr lang="et-EE" dirty="0"/>
              <a:t>es soovib hingata sisse vanadest tarinditest läbivoolanud õhku</a:t>
            </a:r>
            <a:r>
              <a:rPr lang="fi-FI" dirty="0"/>
              <a:t>?</a:t>
            </a:r>
          </a:p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ADD25-572B-47C0-985D-94AB4338704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3133A-4F56-4239-85F7-6A0D73EF75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6136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9ED26-39A8-40A4-9635-E2FA3ABE67F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D3F30-7E64-4D7C-9E00-BCFECD9279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27</a:t>
            </a:fld>
            <a:endParaRPr lang="fi-FI" dirty="0"/>
          </a:p>
        </p:txBody>
      </p:sp>
      <p:sp>
        <p:nvSpPr>
          <p:cNvPr id="7" name="Kuvatekstiellipsi 2">
            <a:extLst>
              <a:ext uri="{FF2B5EF4-FFF2-40B4-BE49-F238E27FC236}">
                <a16:creationId xmlns:a16="http://schemas.microsoft.com/office/drawing/2014/main" id="{2F8DE5E9-21D7-4007-A2C9-8AC3F7115A40}"/>
              </a:ext>
            </a:extLst>
          </p:cNvPr>
          <p:cNvSpPr/>
          <p:nvPr/>
        </p:nvSpPr>
        <p:spPr>
          <a:xfrm>
            <a:off x="1403350" y="332581"/>
            <a:ext cx="3889375" cy="1584325"/>
          </a:xfrm>
          <a:prstGeom prst="wedgeEllipseCallout">
            <a:avLst>
              <a:gd name="adj1" fmla="val 98355"/>
              <a:gd name="adj2" fmla="val 717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t-EE" dirty="0"/>
              <a:t>Kas teadsite, et </a:t>
            </a:r>
            <a:r>
              <a:rPr lang="fi-FI" dirty="0"/>
              <a:t>33 kg </a:t>
            </a:r>
            <a:r>
              <a:rPr lang="et-EE" dirty="0"/>
              <a:t>gaasi põletamine toodab </a:t>
            </a:r>
            <a:r>
              <a:rPr lang="fi-FI" dirty="0"/>
              <a:t>     </a:t>
            </a:r>
            <a:r>
              <a:rPr lang="et-EE" dirty="0"/>
              <a:t>üle </a:t>
            </a:r>
            <a:r>
              <a:rPr lang="fi-FI" dirty="0"/>
              <a:t>53 kg </a:t>
            </a:r>
            <a:r>
              <a:rPr lang="fi-FI" dirty="0" err="1"/>
              <a:t>ve</a:t>
            </a:r>
            <a:r>
              <a:rPr lang="et-EE" dirty="0"/>
              <a:t>eauru</a:t>
            </a:r>
            <a:endParaRPr lang="fi-FI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D46AE9D6-6092-4F2E-9621-C5593FBDA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19" y="1840506"/>
            <a:ext cx="1223962" cy="414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532362-E57B-4222-936B-0BF4B3413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144" y="3064468"/>
            <a:ext cx="1368425" cy="1368425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4CA5B1C4-8FFF-4C91-8A6B-9019474A0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569" y="3064468"/>
            <a:ext cx="1368425" cy="1368425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5622A13E-EA06-4EBF-AB37-F0C954E18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419" y="4432893"/>
            <a:ext cx="1368425" cy="1368425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8F1A009A-1B41-4FFC-8232-96F4D7EE2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844" y="4432893"/>
            <a:ext cx="1368425" cy="1368425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139EFDC1-68A9-41DD-9394-47D6DB7E1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269" y="4432893"/>
            <a:ext cx="1368425" cy="1368425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</p:spPr>
      </p:pic>
      <p:sp>
        <p:nvSpPr>
          <p:cNvPr id="14" name="Nuoli oikealle 10">
            <a:extLst>
              <a:ext uri="{FF2B5EF4-FFF2-40B4-BE49-F238E27FC236}">
                <a16:creationId xmlns:a16="http://schemas.microsoft.com/office/drawing/2014/main" id="{FC419897-D0F8-4339-BA78-5D52B10ED0A5}"/>
              </a:ext>
            </a:extLst>
          </p:cNvPr>
          <p:cNvSpPr/>
          <p:nvPr/>
        </p:nvSpPr>
        <p:spPr>
          <a:xfrm>
            <a:off x="1951719" y="3351806"/>
            <a:ext cx="360362" cy="1368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5" name="Tekstikehys 11">
            <a:extLst>
              <a:ext uri="{FF2B5EF4-FFF2-40B4-BE49-F238E27FC236}">
                <a16:creationId xmlns:a16="http://schemas.microsoft.com/office/drawing/2014/main" id="{8EC3034E-870F-4B67-91CA-83114E0B7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1944" y="3856631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i-FI" dirty="0">
                <a:solidFill>
                  <a:schemeClr val="tx2"/>
                </a:solidFill>
              </a:rPr>
              <a:t>10 L</a:t>
            </a: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27CDA389-68C9-495E-A048-875F4A71F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206" y="2559643"/>
            <a:ext cx="720725" cy="720725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</p:spPr>
      </p:pic>
      <p:sp>
        <p:nvSpPr>
          <p:cNvPr id="17" name="Tekstikehys 13">
            <a:extLst>
              <a:ext uri="{FF2B5EF4-FFF2-40B4-BE49-F238E27FC236}">
                <a16:creationId xmlns:a16="http://schemas.microsoft.com/office/drawing/2014/main" id="{90284E43-DDD2-4009-B2DD-4D16C1AA5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4106" y="2920006"/>
            <a:ext cx="3978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i-FI" sz="1200" dirty="0">
                <a:solidFill>
                  <a:schemeClr val="tx2"/>
                </a:solidFill>
              </a:rPr>
              <a:t>3 L</a:t>
            </a:r>
          </a:p>
        </p:txBody>
      </p:sp>
      <p:sp>
        <p:nvSpPr>
          <p:cNvPr id="18" name="Tekstikehys 14">
            <a:extLst>
              <a:ext uri="{FF2B5EF4-FFF2-40B4-BE49-F238E27FC236}">
                <a16:creationId xmlns:a16="http://schemas.microsoft.com/office/drawing/2014/main" id="{94DA2992-B740-4638-B512-E0817493F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8069" y="5225056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i-FI" dirty="0">
                <a:solidFill>
                  <a:schemeClr val="tx2"/>
                </a:solidFill>
              </a:rPr>
              <a:t>10 L</a:t>
            </a:r>
          </a:p>
        </p:txBody>
      </p:sp>
      <p:sp>
        <p:nvSpPr>
          <p:cNvPr id="19" name="Tekstikehys 15">
            <a:extLst>
              <a:ext uri="{FF2B5EF4-FFF2-40B4-BE49-F238E27FC236}">
                <a16:creationId xmlns:a16="http://schemas.microsoft.com/office/drawing/2014/main" id="{BB8FFD17-9968-4264-BE29-5D269DF20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9644" y="5225056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i-FI" dirty="0">
                <a:solidFill>
                  <a:schemeClr val="tx2"/>
                </a:solidFill>
              </a:rPr>
              <a:t>10 L</a:t>
            </a:r>
          </a:p>
        </p:txBody>
      </p:sp>
      <p:sp>
        <p:nvSpPr>
          <p:cNvPr id="20" name="Tekstikehys 16">
            <a:extLst>
              <a:ext uri="{FF2B5EF4-FFF2-40B4-BE49-F238E27FC236}">
                <a16:creationId xmlns:a16="http://schemas.microsoft.com/office/drawing/2014/main" id="{4E7D2F28-E5F5-46BC-B2FB-61D7B25CA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1219" y="5225056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i-FI" dirty="0">
                <a:solidFill>
                  <a:schemeClr val="tx2"/>
                </a:solidFill>
              </a:rPr>
              <a:t>10 L</a:t>
            </a:r>
          </a:p>
        </p:txBody>
      </p:sp>
      <p:sp>
        <p:nvSpPr>
          <p:cNvPr id="21" name="Tekstikehys 17">
            <a:extLst>
              <a:ext uri="{FF2B5EF4-FFF2-40B4-BE49-F238E27FC236}">
                <a16:creationId xmlns:a16="http://schemas.microsoft.com/office/drawing/2014/main" id="{A5923478-ACE7-478D-8BB0-6341BCB3E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0369" y="3856631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i-FI" dirty="0">
                <a:solidFill>
                  <a:schemeClr val="tx2"/>
                </a:solidFill>
              </a:rPr>
              <a:t>10 L</a:t>
            </a:r>
          </a:p>
        </p:txBody>
      </p:sp>
      <p:pic>
        <p:nvPicPr>
          <p:cNvPr id="22" name="Picture 3" descr="S:\91204_BEEP\Heidi\hahmot\peilattumestarireso1200.jpg">
            <a:extLst>
              <a:ext uri="{FF2B5EF4-FFF2-40B4-BE49-F238E27FC236}">
                <a16:creationId xmlns:a16="http://schemas.microsoft.com/office/drawing/2014/main" id="{AA516A97-72D9-483D-9C04-CFBBC4DAA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556791"/>
            <a:ext cx="1944216" cy="356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4840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7CD7135-A5AA-4E4E-9854-FEA9F38C4D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Aitäh</a:t>
            </a:r>
            <a:r>
              <a:rPr lang="fi-FI"/>
              <a:t>!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6578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E3152-5E35-4D27-82A9-917210994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Ehitusplatsi soojendamine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1FE08-D506-4DA9-8D7C-BF5EC531D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/>
              <a:t>Ehitusplatsi soojendatakse, et</a:t>
            </a:r>
            <a:r>
              <a:rPr lang="fi-FI" dirty="0"/>
              <a:t>:</a:t>
            </a:r>
          </a:p>
          <a:p>
            <a:pPr marL="514350" indent="-514350">
              <a:buAutoNum type="arabicParenR"/>
            </a:pPr>
            <a:r>
              <a:rPr lang="fi-FI" dirty="0" err="1"/>
              <a:t>beto</a:t>
            </a:r>
            <a:r>
              <a:rPr lang="et-EE" dirty="0"/>
              <a:t>oni tugevus tõuseks</a:t>
            </a:r>
            <a:endParaRPr lang="fi-FI" dirty="0"/>
          </a:p>
          <a:p>
            <a:pPr marL="514350" indent="-514350">
              <a:buAutoNum type="arabicParenR"/>
            </a:pPr>
            <a:r>
              <a:rPr lang="fi-FI" dirty="0"/>
              <a:t>t</a:t>
            </a:r>
            <a:r>
              <a:rPr lang="et-EE" dirty="0"/>
              <a:t>arindid kuivaks</a:t>
            </a:r>
            <a:endParaRPr lang="fi-FI" dirty="0"/>
          </a:p>
          <a:p>
            <a:pPr marL="514350" indent="-514350">
              <a:buAutoNum type="arabicParenR"/>
            </a:pPr>
            <a:r>
              <a:rPr lang="et-EE" dirty="0"/>
              <a:t>luua head paigaldustingimused</a:t>
            </a:r>
            <a:endParaRPr lang="fi-FI" dirty="0"/>
          </a:p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252FC-54BF-45D1-959C-F4D6B554743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56AF1-897B-4253-8106-2308B0A132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00271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A9469-13FF-419E-9FFC-E79799CAFBA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6646B-0B2B-422B-82FD-54C18FEB26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4</a:t>
            </a:fld>
            <a:endParaRPr lang="fi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27A489-6C71-4DF6-972B-4BA400569F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560" y="788614"/>
            <a:ext cx="7609783" cy="5304682"/>
          </a:xfrm>
          <a:prstGeom prst="rect">
            <a:avLst/>
          </a:prstGeom>
        </p:spPr>
      </p:pic>
      <p:sp>
        <p:nvSpPr>
          <p:cNvPr id="8" name="Left Arrow 8">
            <a:extLst>
              <a:ext uri="{FF2B5EF4-FFF2-40B4-BE49-F238E27FC236}">
                <a16:creationId xmlns:a16="http://schemas.microsoft.com/office/drawing/2014/main" id="{388845DC-0B0C-4CDD-BC9C-2BAC2D079401}"/>
              </a:ext>
            </a:extLst>
          </p:cNvPr>
          <p:cNvSpPr/>
          <p:nvPr/>
        </p:nvSpPr>
        <p:spPr>
          <a:xfrm>
            <a:off x="5292079" y="20926"/>
            <a:ext cx="3295487" cy="1332148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2">
                    <a:lumMod val="10000"/>
                  </a:schemeClr>
                </a:solidFill>
              </a:rPr>
              <a:t>K</a:t>
            </a:r>
            <a:r>
              <a:rPr lang="et-EE" b="1" dirty="0">
                <a:solidFill>
                  <a:schemeClr val="bg2">
                    <a:lumMod val="10000"/>
                  </a:schemeClr>
                </a:solidFill>
              </a:rPr>
              <a:t>onvektsioon</a:t>
            </a:r>
            <a:r>
              <a:rPr lang="fi-FI" dirty="0"/>
              <a:t> </a:t>
            </a:r>
          </a:p>
          <a:p>
            <a:pPr algn="ctr"/>
            <a:r>
              <a:rPr lang="et-EE" dirty="0"/>
              <a:t>Õhu- või suitsuga</a:t>
            </a:r>
            <a:endParaRPr lang="fi-FI" dirty="0"/>
          </a:p>
        </p:txBody>
      </p:sp>
      <p:sp>
        <p:nvSpPr>
          <p:cNvPr id="9" name="Right Arrow 9">
            <a:extLst>
              <a:ext uri="{FF2B5EF4-FFF2-40B4-BE49-F238E27FC236}">
                <a16:creationId xmlns:a16="http://schemas.microsoft.com/office/drawing/2014/main" id="{58A0F756-A803-4781-9398-FC13824FE70D}"/>
              </a:ext>
            </a:extLst>
          </p:cNvPr>
          <p:cNvSpPr/>
          <p:nvPr/>
        </p:nvSpPr>
        <p:spPr>
          <a:xfrm>
            <a:off x="4067944" y="2636912"/>
            <a:ext cx="2304256" cy="1296144"/>
          </a:xfrm>
          <a:prstGeom prst="rightArrow">
            <a:avLst>
              <a:gd name="adj1" fmla="val 72181"/>
              <a:gd name="adj2" fmla="val 4943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b="1" dirty="0">
                <a:solidFill>
                  <a:schemeClr val="bg2">
                    <a:lumMod val="10000"/>
                  </a:schemeClr>
                </a:solidFill>
              </a:rPr>
              <a:t>Kiirgus</a:t>
            </a:r>
          </a:p>
          <a:p>
            <a:pPr algn="ctr"/>
            <a:r>
              <a:rPr lang="et-EE" dirty="0"/>
              <a:t>Näiteks akendest</a:t>
            </a:r>
            <a:endParaRPr lang="fi-FI" dirty="0"/>
          </a:p>
        </p:txBody>
      </p:sp>
      <p:sp>
        <p:nvSpPr>
          <p:cNvPr id="10" name="Right Arrow 10">
            <a:extLst>
              <a:ext uri="{FF2B5EF4-FFF2-40B4-BE49-F238E27FC236}">
                <a16:creationId xmlns:a16="http://schemas.microsoft.com/office/drawing/2014/main" id="{46225E68-37A2-4178-A886-9CA570A774F1}"/>
              </a:ext>
            </a:extLst>
          </p:cNvPr>
          <p:cNvSpPr/>
          <p:nvPr/>
        </p:nvSpPr>
        <p:spPr>
          <a:xfrm>
            <a:off x="4788024" y="3717032"/>
            <a:ext cx="2664296" cy="1265544"/>
          </a:xfrm>
          <a:prstGeom prst="rightArrow">
            <a:avLst>
              <a:gd name="adj1" fmla="val 5818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2">
                    <a:lumMod val="10000"/>
                  </a:schemeClr>
                </a:solidFill>
              </a:rPr>
              <a:t>J</a:t>
            </a:r>
            <a:r>
              <a:rPr lang="et-EE" b="1" dirty="0">
                <a:solidFill>
                  <a:schemeClr val="bg2">
                    <a:lumMod val="10000"/>
                  </a:schemeClr>
                </a:solidFill>
              </a:rPr>
              <a:t>uhtivus</a:t>
            </a:r>
            <a:r>
              <a:rPr lang="fi-FI" dirty="0"/>
              <a:t> </a:t>
            </a:r>
          </a:p>
          <a:p>
            <a:pPr algn="ctr"/>
            <a:r>
              <a:rPr lang="et-EE" dirty="0"/>
              <a:t>Läbi tarindite</a:t>
            </a:r>
            <a:endParaRPr lang="fi-FI" dirty="0"/>
          </a:p>
        </p:txBody>
      </p:sp>
      <p:sp>
        <p:nvSpPr>
          <p:cNvPr id="11" name="Up Arrow 12">
            <a:extLst>
              <a:ext uri="{FF2B5EF4-FFF2-40B4-BE49-F238E27FC236}">
                <a16:creationId xmlns:a16="http://schemas.microsoft.com/office/drawing/2014/main" id="{44328519-69C5-4F69-BBDF-E2481B2055D2}"/>
              </a:ext>
            </a:extLst>
          </p:cNvPr>
          <p:cNvSpPr/>
          <p:nvPr/>
        </p:nvSpPr>
        <p:spPr>
          <a:xfrm>
            <a:off x="4949655" y="357106"/>
            <a:ext cx="216024" cy="405216"/>
          </a:xfrm>
          <a:prstGeom prst="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21428C-F4AB-4262-86A1-436E22CEF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250"/>
            <a:ext cx="3394722" cy="1332148"/>
          </a:xfrm>
        </p:spPr>
        <p:txBody>
          <a:bodyPr>
            <a:normAutofit fontScale="90000"/>
          </a:bodyPr>
          <a:lstStyle/>
          <a:p>
            <a:r>
              <a:rPr lang="et-EE" dirty="0"/>
              <a:t>Soojuse edasi-kandumise </a:t>
            </a:r>
            <a:br>
              <a:rPr lang="fi-FI" dirty="0"/>
            </a:br>
            <a:r>
              <a:rPr lang="et-EE" dirty="0"/>
              <a:t>kolm viisi</a:t>
            </a:r>
            <a:br>
              <a:rPr lang="fi-FI" dirty="0"/>
            </a:br>
            <a:endParaRPr lang="fi-FI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FF8926-B86B-47D8-9587-810CED349E53}"/>
              </a:ext>
            </a:extLst>
          </p:cNvPr>
          <p:cNvSpPr/>
          <p:nvPr/>
        </p:nvSpPr>
        <p:spPr>
          <a:xfrm>
            <a:off x="2729366" y="5294940"/>
            <a:ext cx="62643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/>
              <a:t>Küsimus</a:t>
            </a:r>
            <a:r>
              <a:rPr lang="fi-FI" dirty="0"/>
              <a:t>: </a:t>
            </a:r>
            <a:r>
              <a:rPr lang="fi-FI" dirty="0" err="1"/>
              <a:t>Miks</a:t>
            </a:r>
            <a:r>
              <a:rPr lang="et-EE" dirty="0"/>
              <a:t> on põrandad vanades majades tihti </a:t>
            </a:r>
            <a:r>
              <a:rPr lang="fi-FI" dirty="0"/>
              <a:t>k</a:t>
            </a:r>
            <a:r>
              <a:rPr lang="et-EE" dirty="0"/>
              <a:t>ülmad</a:t>
            </a:r>
            <a:r>
              <a:rPr lang="fi-FI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6788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4CE7B-B103-460C-B499-AA47A81A176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C684F-67FC-4349-857C-0BE554D45D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5</a:t>
            </a:fld>
            <a:endParaRPr lang="fi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709DFA-DEFE-4028-8CFA-285E9DA7C7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779942"/>
            <a:ext cx="7609783" cy="5304682"/>
          </a:xfrm>
          <a:prstGeom prst="rect">
            <a:avLst/>
          </a:prstGeom>
        </p:spPr>
      </p:pic>
      <p:sp>
        <p:nvSpPr>
          <p:cNvPr id="8" name="Up Arrow 5">
            <a:extLst>
              <a:ext uri="{FF2B5EF4-FFF2-40B4-BE49-F238E27FC236}">
                <a16:creationId xmlns:a16="http://schemas.microsoft.com/office/drawing/2014/main" id="{56F08DEB-FF69-4053-90F9-9CE34F88031B}"/>
              </a:ext>
            </a:extLst>
          </p:cNvPr>
          <p:cNvSpPr/>
          <p:nvPr/>
        </p:nvSpPr>
        <p:spPr>
          <a:xfrm>
            <a:off x="4332775" y="2159688"/>
            <a:ext cx="216024" cy="405216"/>
          </a:xfrm>
          <a:prstGeom prst="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Up Arrow 8">
            <a:extLst>
              <a:ext uri="{FF2B5EF4-FFF2-40B4-BE49-F238E27FC236}">
                <a16:creationId xmlns:a16="http://schemas.microsoft.com/office/drawing/2014/main" id="{68C3475B-C45F-4BF6-9D58-CDB9B7FF7F0B}"/>
              </a:ext>
            </a:extLst>
          </p:cNvPr>
          <p:cNvSpPr/>
          <p:nvPr/>
        </p:nvSpPr>
        <p:spPr>
          <a:xfrm>
            <a:off x="4776765" y="2159688"/>
            <a:ext cx="216024" cy="405216"/>
          </a:xfrm>
          <a:prstGeom prst="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Up Arrow 9">
            <a:extLst>
              <a:ext uri="{FF2B5EF4-FFF2-40B4-BE49-F238E27FC236}">
                <a16:creationId xmlns:a16="http://schemas.microsoft.com/office/drawing/2014/main" id="{A202517F-ADA8-4D96-BBDB-83360242D669}"/>
              </a:ext>
            </a:extLst>
          </p:cNvPr>
          <p:cNvSpPr/>
          <p:nvPr/>
        </p:nvSpPr>
        <p:spPr>
          <a:xfrm rot="16200000">
            <a:off x="6136414" y="3261530"/>
            <a:ext cx="183540" cy="576064"/>
          </a:xfrm>
          <a:prstGeom prst="up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Up Arrow 10">
            <a:extLst>
              <a:ext uri="{FF2B5EF4-FFF2-40B4-BE49-F238E27FC236}">
                <a16:creationId xmlns:a16="http://schemas.microsoft.com/office/drawing/2014/main" id="{0EA50B6C-D870-4F8E-9CA3-195BE99D9C47}"/>
              </a:ext>
            </a:extLst>
          </p:cNvPr>
          <p:cNvSpPr/>
          <p:nvPr/>
        </p:nvSpPr>
        <p:spPr>
          <a:xfrm rot="13234673">
            <a:off x="5481281" y="3613679"/>
            <a:ext cx="207806" cy="792088"/>
          </a:xfrm>
          <a:prstGeom prst="up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Up Arrow 11">
            <a:extLst>
              <a:ext uri="{FF2B5EF4-FFF2-40B4-BE49-F238E27FC236}">
                <a16:creationId xmlns:a16="http://schemas.microsoft.com/office/drawing/2014/main" id="{691E2570-22F7-47A8-AE2D-FFD837998ADD}"/>
              </a:ext>
            </a:extLst>
          </p:cNvPr>
          <p:cNvSpPr/>
          <p:nvPr/>
        </p:nvSpPr>
        <p:spPr>
          <a:xfrm rot="15679427">
            <a:off x="4806139" y="4076792"/>
            <a:ext cx="157273" cy="676648"/>
          </a:xfrm>
          <a:prstGeom prst="up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Up Arrow 12">
            <a:extLst>
              <a:ext uri="{FF2B5EF4-FFF2-40B4-BE49-F238E27FC236}">
                <a16:creationId xmlns:a16="http://schemas.microsoft.com/office/drawing/2014/main" id="{F8B9087E-BD1D-47F4-8C57-1BDA95C41237}"/>
              </a:ext>
            </a:extLst>
          </p:cNvPr>
          <p:cNvSpPr/>
          <p:nvPr/>
        </p:nvSpPr>
        <p:spPr>
          <a:xfrm>
            <a:off x="4333470" y="2717304"/>
            <a:ext cx="216024" cy="405216"/>
          </a:xfrm>
          <a:prstGeom prst="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Up Arrow 13">
            <a:extLst>
              <a:ext uri="{FF2B5EF4-FFF2-40B4-BE49-F238E27FC236}">
                <a16:creationId xmlns:a16="http://schemas.microsoft.com/office/drawing/2014/main" id="{EF5BA571-146E-4634-8191-280789BE1D10}"/>
              </a:ext>
            </a:extLst>
          </p:cNvPr>
          <p:cNvSpPr/>
          <p:nvPr/>
        </p:nvSpPr>
        <p:spPr>
          <a:xfrm>
            <a:off x="4777460" y="2717304"/>
            <a:ext cx="216024" cy="405216"/>
          </a:xfrm>
          <a:prstGeom prst="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Up Arrow 14">
            <a:extLst>
              <a:ext uri="{FF2B5EF4-FFF2-40B4-BE49-F238E27FC236}">
                <a16:creationId xmlns:a16="http://schemas.microsoft.com/office/drawing/2014/main" id="{1187FF08-8961-4BE1-8533-4ED0B44A7CBC}"/>
              </a:ext>
            </a:extLst>
          </p:cNvPr>
          <p:cNvSpPr/>
          <p:nvPr/>
        </p:nvSpPr>
        <p:spPr>
          <a:xfrm>
            <a:off x="4332773" y="3212976"/>
            <a:ext cx="216024" cy="405216"/>
          </a:xfrm>
          <a:prstGeom prst="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Up Arrow 15">
            <a:extLst>
              <a:ext uri="{FF2B5EF4-FFF2-40B4-BE49-F238E27FC236}">
                <a16:creationId xmlns:a16="http://schemas.microsoft.com/office/drawing/2014/main" id="{310A501E-22D3-4D02-B110-4B42511392B4}"/>
              </a:ext>
            </a:extLst>
          </p:cNvPr>
          <p:cNvSpPr/>
          <p:nvPr/>
        </p:nvSpPr>
        <p:spPr>
          <a:xfrm>
            <a:off x="4776763" y="3212976"/>
            <a:ext cx="216024" cy="405216"/>
          </a:xfrm>
          <a:prstGeom prst="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Up Arrow 17">
            <a:extLst>
              <a:ext uri="{FF2B5EF4-FFF2-40B4-BE49-F238E27FC236}">
                <a16:creationId xmlns:a16="http://schemas.microsoft.com/office/drawing/2014/main" id="{210534F8-3733-4BAD-9EA7-37CF9FA8EAFE}"/>
              </a:ext>
            </a:extLst>
          </p:cNvPr>
          <p:cNvSpPr/>
          <p:nvPr/>
        </p:nvSpPr>
        <p:spPr>
          <a:xfrm rot="16200000">
            <a:off x="7576574" y="4035314"/>
            <a:ext cx="183540" cy="576064"/>
          </a:xfrm>
          <a:prstGeom prst="up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Up Arrow 18">
            <a:extLst>
              <a:ext uri="{FF2B5EF4-FFF2-40B4-BE49-F238E27FC236}">
                <a16:creationId xmlns:a16="http://schemas.microsoft.com/office/drawing/2014/main" id="{AC31C913-D07A-409C-AA4E-15A154FC65EC}"/>
              </a:ext>
            </a:extLst>
          </p:cNvPr>
          <p:cNvSpPr/>
          <p:nvPr/>
        </p:nvSpPr>
        <p:spPr>
          <a:xfrm rot="16200000">
            <a:off x="6897265" y="4028323"/>
            <a:ext cx="183540" cy="576064"/>
          </a:xfrm>
          <a:prstGeom prst="up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Up Arrow 19">
            <a:extLst>
              <a:ext uri="{FF2B5EF4-FFF2-40B4-BE49-F238E27FC236}">
                <a16:creationId xmlns:a16="http://schemas.microsoft.com/office/drawing/2014/main" id="{69F77318-68C4-4163-9E8A-16068314E7C5}"/>
              </a:ext>
            </a:extLst>
          </p:cNvPr>
          <p:cNvSpPr/>
          <p:nvPr/>
        </p:nvSpPr>
        <p:spPr>
          <a:xfrm rot="15868674">
            <a:off x="6128920" y="4055614"/>
            <a:ext cx="183540" cy="576064"/>
          </a:xfrm>
          <a:prstGeom prst="up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Up Arrow 20">
            <a:extLst>
              <a:ext uri="{FF2B5EF4-FFF2-40B4-BE49-F238E27FC236}">
                <a16:creationId xmlns:a16="http://schemas.microsoft.com/office/drawing/2014/main" id="{A656EF3C-4E40-45BF-9CB9-B29424548495}"/>
              </a:ext>
            </a:extLst>
          </p:cNvPr>
          <p:cNvSpPr/>
          <p:nvPr/>
        </p:nvSpPr>
        <p:spPr>
          <a:xfrm rot="2489784">
            <a:off x="7268925" y="2717303"/>
            <a:ext cx="216024" cy="405216"/>
          </a:xfrm>
          <a:prstGeom prst="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F8A856-4A45-4EAA-BC62-5BD779F76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250"/>
            <a:ext cx="3338186" cy="1289920"/>
          </a:xfrm>
        </p:spPr>
        <p:txBody>
          <a:bodyPr>
            <a:normAutofit fontScale="90000"/>
          </a:bodyPr>
          <a:lstStyle/>
          <a:p>
            <a:r>
              <a:rPr lang="et-EE" dirty="0"/>
              <a:t>Soojuse edasi-kandumise </a:t>
            </a:r>
            <a:br>
              <a:rPr lang="fi-FI" dirty="0"/>
            </a:br>
            <a:r>
              <a:rPr lang="et-EE" dirty="0"/>
              <a:t>kolm viisi</a:t>
            </a:r>
            <a:br>
              <a:rPr lang="fi-FI" dirty="0"/>
            </a:br>
            <a:endParaRPr lang="fi-FI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C56495B-272C-45EF-9C32-E53E583F0066}"/>
              </a:ext>
            </a:extLst>
          </p:cNvPr>
          <p:cNvSpPr/>
          <p:nvPr/>
        </p:nvSpPr>
        <p:spPr>
          <a:xfrm>
            <a:off x="2398358" y="5243593"/>
            <a:ext cx="63657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 err="1"/>
              <a:t>Vast</a:t>
            </a:r>
            <a:r>
              <a:rPr lang="et-EE" dirty="0"/>
              <a:t>us</a:t>
            </a:r>
            <a:r>
              <a:rPr lang="fi-FI" dirty="0"/>
              <a:t>: </a:t>
            </a:r>
            <a:r>
              <a:rPr lang="et-EE" dirty="0"/>
              <a:t>Soe õhk tõuseb üles</a:t>
            </a:r>
            <a:r>
              <a:rPr lang="fi-FI" dirty="0"/>
              <a:t>.</a:t>
            </a:r>
            <a:r>
              <a:rPr lang="et-EE" dirty="0"/>
              <a:t> Kui </a:t>
            </a:r>
            <a:r>
              <a:rPr lang="fi-FI" dirty="0" err="1"/>
              <a:t>pööningulagi</a:t>
            </a:r>
            <a:r>
              <a:rPr lang="et-EE" dirty="0"/>
              <a:t> ei ole tihe, tõuseb soe õhk pööningule </a:t>
            </a:r>
            <a:r>
              <a:rPr lang="fi-FI" dirty="0"/>
              <a:t>ja</a:t>
            </a:r>
            <a:r>
              <a:rPr lang="et-EE" dirty="0"/>
              <a:t> selle asemele voolab külma õhku näiteks akna- ja uksepiludest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451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D0479-9F2E-4E71-988C-DD4307513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t-EE" sz="2800" dirty="0"/>
              <a:t>Soojus</a:t>
            </a:r>
            <a:r>
              <a:rPr lang="fi-FI" sz="2800" dirty="0" err="1"/>
              <a:t>juhtivus</a:t>
            </a:r>
            <a:r>
              <a:rPr lang="et-EE" sz="2800" dirty="0"/>
              <a:t> </a:t>
            </a:r>
            <a:r>
              <a:rPr lang="fi-FI" sz="2800" dirty="0"/>
              <a:t>(U-</a:t>
            </a:r>
            <a:r>
              <a:rPr lang="fi-FI" sz="2800" dirty="0" err="1"/>
              <a:t>arv</a:t>
            </a:r>
            <a:r>
              <a:rPr lang="fi-FI" sz="2800" dirty="0"/>
              <a:t>) </a:t>
            </a:r>
            <a:r>
              <a:rPr lang="et-EE" sz="2800" dirty="0"/>
              <a:t>iseloomustab hoone eri tarindite soojusisolatsioonivõimet</a:t>
            </a:r>
            <a:r>
              <a:rPr lang="fi-FI" sz="2800" dirty="0"/>
              <a:t>. Mi</a:t>
            </a:r>
            <a:r>
              <a:rPr lang="et-EE" sz="2800" dirty="0"/>
              <a:t>da väiksem </a:t>
            </a:r>
            <a:r>
              <a:rPr lang="fi-FI" sz="2800" dirty="0"/>
              <a:t>U-</a:t>
            </a:r>
            <a:r>
              <a:rPr lang="fi-FI" sz="2800" dirty="0" err="1"/>
              <a:t>arv</a:t>
            </a:r>
            <a:r>
              <a:rPr lang="fi-FI" sz="2800" dirty="0"/>
              <a:t>, s</a:t>
            </a:r>
            <a:r>
              <a:rPr lang="et-EE" sz="2800" dirty="0"/>
              <a:t>eda parem soojusisolatsioon</a:t>
            </a:r>
            <a:br>
              <a:rPr lang="fi-FI" sz="2800" dirty="0"/>
            </a:br>
            <a:endParaRPr lang="fi-FI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02260-6F02-492F-B12A-69EE90C72E9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4684D-70EF-4B95-8377-0F176B0ED4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6</a:t>
            </a:fld>
            <a:endParaRPr lang="fi-FI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3BF9BAB-DEF9-4760-AE91-D7386849FB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155592"/>
              </p:ext>
            </p:extLst>
          </p:nvPr>
        </p:nvGraphicFramePr>
        <p:xfrm>
          <a:off x="392995" y="1819174"/>
          <a:ext cx="8293805" cy="37763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1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06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06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06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42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34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341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3413">
                  <a:extLst>
                    <a:ext uri="{9D8B030D-6E8A-4147-A177-3AD203B41FA5}">
                      <a16:colId xmlns:a16="http://schemas.microsoft.com/office/drawing/2014/main" val="3581433121"/>
                    </a:ext>
                  </a:extLst>
                </a:gridCol>
              </a:tblGrid>
              <a:tr h="28698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400" dirty="0">
                          <a:effectLst/>
                        </a:rPr>
                        <a:t> </a:t>
                      </a:r>
                      <a:r>
                        <a:rPr lang="fi-FI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U-</a:t>
                      </a:r>
                      <a:r>
                        <a:rPr lang="fi-FI" sz="24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arv</a:t>
                      </a:r>
                      <a:endParaRPr lang="et-EE" sz="2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2400" dirty="0">
                          <a:effectLst/>
                        </a:rPr>
                        <a:t>W/(K*m</a:t>
                      </a:r>
                      <a:r>
                        <a:rPr lang="et-EE" sz="2400" baseline="30000" dirty="0">
                          <a:effectLst/>
                        </a:rPr>
                        <a:t>2</a:t>
                      </a:r>
                      <a:r>
                        <a:rPr lang="et-EE" sz="2400" dirty="0">
                          <a:effectLst/>
                        </a:rPr>
                        <a:t>)</a:t>
                      </a:r>
                      <a:endParaRPr lang="fi-FI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100" dirty="0">
                          <a:effectLst/>
                        </a:rPr>
                        <a:t>Köetavad ruumid, e</a:t>
                      </a:r>
                      <a:r>
                        <a:rPr lang="fi-FI" sz="1100" dirty="0" err="1">
                          <a:effectLst/>
                        </a:rPr>
                        <a:t>hitusloa</a:t>
                      </a:r>
                      <a:r>
                        <a:rPr lang="fi-FI" sz="1100" dirty="0">
                          <a:effectLst/>
                        </a:rPr>
                        <a:t> </a:t>
                      </a:r>
                      <a:r>
                        <a:rPr lang="fi-FI" sz="1100" dirty="0" err="1">
                          <a:effectLst/>
                        </a:rPr>
                        <a:t>taotlusaasta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156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-1969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1969-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1976-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1978-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1985-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10/2003-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2008-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2010-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2012-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dirty="0">
                          <a:effectLst/>
                        </a:rPr>
                        <a:t>201</a:t>
                      </a:r>
                      <a:r>
                        <a:rPr lang="et-EE" sz="1100" dirty="0">
                          <a:effectLst/>
                        </a:rPr>
                        <a:t>8</a:t>
                      </a:r>
                      <a:r>
                        <a:rPr lang="fi-FI" sz="1100" dirty="0">
                          <a:effectLst/>
                        </a:rPr>
                        <a:t>-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 err="1">
                          <a:effectLst/>
                        </a:rPr>
                        <a:t>Välissein</a:t>
                      </a:r>
                      <a:r>
                        <a:rPr lang="fi-FI" sz="1100" dirty="0">
                          <a:effectLst/>
                        </a:rPr>
                        <a:t> 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0,81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0,81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0,4</a:t>
                      </a:r>
                      <a:r>
                        <a:rPr lang="et-EE" sz="1100" dirty="0">
                          <a:effectLst/>
                        </a:rPr>
                        <a:t>0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0,35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0,28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0,25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0,24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0,17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0,17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0,17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 err="1">
                          <a:effectLst/>
                          <a:latin typeface="+mn-lt"/>
                        </a:rPr>
                        <a:t>Maapealne</a:t>
                      </a:r>
                      <a:r>
                        <a:rPr lang="fi-FI" sz="1100" dirty="0">
                          <a:effectLst/>
                          <a:latin typeface="+mn-lt"/>
                        </a:rPr>
                        <a:t> </a:t>
                      </a:r>
                      <a:r>
                        <a:rPr lang="fi-FI" sz="1100" dirty="0" err="1">
                          <a:effectLst/>
                          <a:latin typeface="+mn-lt"/>
                        </a:rPr>
                        <a:t>põrand</a:t>
                      </a:r>
                      <a:endParaRPr lang="fi-FI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0,47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0,47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0,4</a:t>
                      </a:r>
                      <a:r>
                        <a:rPr lang="et-EE" sz="1100" dirty="0">
                          <a:effectLst/>
                        </a:rPr>
                        <a:t>0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0,4</a:t>
                      </a:r>
                      <a:r>
                        <a:rPr lang="et-EE" sz="1100" dirty="0">
                          <a:effectLst/>
                        </a:rPr>
                        <a:t>0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0,36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0,25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0,24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0,16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0,16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0,16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91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 err="1">
                          <a:effectLst/>
                        </a:rPr>
                        <a:t>Ventileeritav</a:t>
                      </a:r>
                      <a:r>
                        <a:rPr lang="fi-FI" sz="1100" dirty="0">
                          <a:effectLst/>
                        </a:rPr>
                        <a:t> </a:t>
                      </a:r>
                      <a:r>
                        <a:rPr lang="fi-FI" sz="1100" dirty="0" err="1">
                          <a:effectLst/>
                          <a:latin typeface="+mn-lt"/>
                        </a:rPr>
                        <a:t>põrand</a:t>
                      </a:r>
                      <a:endParaRPr lang="fi-FI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0,47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0,47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0,4</a:t>
                      </a:r>
                      <a:r>
                        <a:rPr lang="et-EE" sz="1100" dirty="0">
                          <a:effectLst/>
                        </a:rPr>
                        <a:t>0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0,4</a:t>
                      </a:r>
                      <a:r>
                        <a:rPr lang="et-EE" sz="1100" dirty="0">
                          <a:effectLst/>
                        </a:rPr>
                        <a:t>0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0,4</a:t>
                      </a:r>
                      <a:r>
                        <a:rPr lang="et-EE" sz="1100" dirty="0">
                          <a:effectLst/>
                        </a:rPr>
                        <a:t>0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0,2</a:t>
                      </a:r>
                      <a:r>
                        <a:rPr lang="et-EE" sz="1100" dirty="0">
                          <a:effectLst/>
                        </a:rPr>
                        <a:t>0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0,2</a:t>
                      </a:r>
                      <a:r>
                        <a:rPr lang="et-EE" sz="1100" dirty="0">
                          <a:effectLst/>
                        </a:rPr>
                        <a:t>0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0,17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0,17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0,17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91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 err="1">
                          <a:effectLst/>
                        </a:rPr>
                        <a:t>Välisõhuga</a:t>
                      </a:r>
                      <a:r>
                        <a:rPr lang="fi-FI" sz="1100" dirty="0">
                          <a:effectLst/>
                        </a:rPr>
                        <a:t> </a:t>
                      </a:r>
                      <a:r>
                        <a:rPr lang="fi-FI" sz="1100" dirty="0" err="1">
                          <a:effectLst/>
                        </a:rPr>
                        <a:t>piirnev</a:t>
                      </a:r>
                      <a:r>
                        <a:rPr lang="fi-FI" sz="1100" dirty="0">
                          <a:effectLst/>
                        </a:rPr>
                        <a:t> </a:t>
                      </a:r>
                      <a:r>
                        <a:rPr lang="fi-FI" sz="1100" dirty="0" err="1">
                          <a:effectLst/>
                          <a:latin typeface="+mn-lt"/>
                        </a:rPr>
                        <a:t>põrand</a:t>
                      </a:r>
                      <a:endParaRPr lang="fi-FI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0,35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0,35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0,35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0,29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0,22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0,16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0,16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0,09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0,09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0,09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6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 err="1">
                          <a:effectLst/>
                        </a:rPr>
                        <a:t>Pööningulagi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0,47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0,47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0,35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0,29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0,22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0,16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0,15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0,09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0,09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0,09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Uks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2,2</a:t>
                      </a:r>
                      <a:r>
                        <a:rPr lang="et-EE" sz="1100" dirty="0">
                          <a:effectLst/>
                        </a:rPr>
                        <a:t>0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2,2</a:t>
                      </a:r>
                      <a:r>
                        <a:rPr lang="et-EE" sz="1100" dirty="0">
                          <a:effectLst/>
                        </a:rPr>
                        <a:t>0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1,4</a:t>
                      </a:r>
                      <a:r>
                        <a:rPr lang="et-EE" sz="1100" dirty="0">
                          <a:effectLst/>
                        </a:rPr>
                        <a:t>0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1,4</a:t>
                      </a:r>
                      <a:r>
                        <a:rPr lang="et-EE" sz="1100" dirty="0">
                          <a:effectLst/>
                        </a:rPr>
                        <a:t>0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1,4</a:t>
                      </a:r>
                      <a:r>
                        <a:rPr lang="et-EE" sz="1100" dirty="0">
                          <a:effectLst/>
                        </a:rPr>
                        <a:t>0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1,4</a:t>
                      </a:r>
                      <a:r>
                        <a:rPr lang="et-EE" sz="1100" dirty="0">
                          <a:effectLst/>
                        </a:rPr>
                        <a:t>0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1,4</a:t>
                      </a:r>
                      <a:r>
                        <a:rPr lang="et-EE" sz="1100" dirty="0">
                          <a:effectLst/>
                        </a:rPr>
                        <a:t>0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1</a:t>
                      </a:r>
                      <a:r>
                        <a:rPr lang="et-EE" sz="1100" dirty="0">
                          <a:effectLst/>
                        </a:rPr>
                        <a:t>,00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1</a:t>
                      </a:r>
                      <a:r>
                        <a:rPr lang="et-EE" sz="1100" dirty="0">
                          <a:effectLst/>
                        </a:rPr>
                        <a:t>,00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6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 err="1">
                          <a:effectLst/>
                        </a:rPr>
                        <a:t>Aken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2,8</a:t>
                      </a:r>
                      <a:r>
                        <a:rPr lang="et-EE" sz="1100" dirty="0">
                          <a:effectLst/>
                        </a:rPr>
                        <a:t>0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2,8</a:t>
                      </a:r>
                      <a:r>
                        <a:rPr lang="et-EE" sz="1100" dirty="0">
                          <a:effectLst/>
                        </a:rPr>
                        <a:t>0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2,1</a:t>
                      </a:r>
                      <a:r>
                        <a:rPr lang="et-EE" sz="1100" dirty="0">
                          <a:effectLst/>
                        </a:rPr>
                        <a:t>0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2,1</a:t>
                      </a:r>
                      <a:r>
                        <a:rPr lang="et-EE" sz="1100" dirty="0">
                          <a:effectLst/>
                        </a:rPr>
                        <a:t>0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2,1</a:t>
                      </a:r>
                      <a:r>
                        <a:rPr lang="et-EE" sz="1100" dirty="0">
                          <a:effectLst/>
                        </a:rPr>
                        <a:t>0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1,4</a:t>
                      </a:r>
                      <a:r>
                        <a:rPr lang="et-EE" sz="1100" dirty="0">
                          <a:effectLst/>
                        </a:rPr>
                        <a:t>0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1,4</a:t>
                      </a:r>
                      <a:r>
                        <a:rPr lang="et-EE" sz="1100" dirty="0">
                          <a:effectLst/>
                        </a:rPr>
                        <a:t>0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1</a:t>
                      </a:r>
                      <a:r>
                        <a:rPr lang="et-EE" sz="1100" dirty="0">
                          <a:effectLst/>
                        </a:rPr>
                        <a:t>,00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1</a:t>
                      </a:r>
                      <a:r>
                        <a:rPr lang="et-EE" sz="1100" dirty="0">
                          <a:effectLst/>
                        </a:rPr>
                        <a:t>,00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6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Massiivpuitsein</a:t>
                      </a:r>
                      <a:endParaRPr lang="fi-FI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0,40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83004411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5A137209-5EAB-491E-B6C2-856EAC312702}"/>
              </a:ext>
            </a:extLst>
          </p:cNvPr>
          <p:cNvSpPr/>
          <p:nvPr/>
        </p:nvSpPr>
        <p:spPr>
          <a:xfrm>
            <a:off x="269310" y="5662631"/>
            <a:ext cx="84174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1970- ja 80-</a:t>
            </a:r>
            <a:r>
              <a:rPr lang="et-EE" dirty="0"/>
              <a:t>aastatel astuti suured sammud energiatõhususe suunas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03433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EAA2C-050C-44CB-9849-2CDE0726F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Sein</a:t>
            </a:r>
            <a:r>
              <a:rPr lang="et-EE" dirty="0"/>
              <a:t>anäiteid eri aastatest</a:t>
            </a:r>
            <a:br>
              <a:rPr lang="fi-FI" dirty="0"/>
            </a:br>
            <a:r>
              <a:rPr lang="fi-FI" dirty="0"/>
              <a:t>- </a:t>
            </a:r>
            <a:r>
              <a:rPr lang="fi-FI" dirty="0" err="1"/>
              <a:t>mineraalvilla</a:t>
            </a:r>
            <a:r>
              <a:rPr lang="et-EE" dirty="0"/>
              <a:t>soojustus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2FF06-7857-4904-933B-EF898BC9E34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64F5F-47D4-4CC8-9B7B-3322716AB8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7</a:t>
            </a:fld>
            <a:endParaRPr lang="fi-FI" dirty="0"/>
          </a:p>
        </p:txBody>
      </p:sp>
      <p:graphicFrame>
        <p:nvGraphicFramePr>
          <p:cNvPr id="7" name="Taulukko 8">
            <a:extLst>
              <a:ext uri="{FF2B5EF4-FFF2-40B4-BE49-F238E27FC236}">
                <a16:creationId xmlns:a16="http://schemas.microsoft.com/office/drawing/2014/main" id="{A4CBF7E9-0172-468C-A2F4-EE170CB3EB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369384"/>
              </p:ext>
            </p:extLst>
          </p:nvPr>
        </p:nvGraphicFramePr>
        <p:xfrm>
          <a:off x="2656600" y="1812924"/>
          <a:ext cx="6091865" cy="3965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0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01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6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93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73062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u="none" strike="noStrike" dirty="0">
                          <a:effectLst/>
                        </a:rPr>
                        <a:t>Aasta</a:t>
                      </a:r>
                      <a:endParaRPr lang="fi-FI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 dirty="0" err="1">
                          <a:effectLst/>
                        </a:rPr>
                        <a:t>RakMk</a:t>
                      </a:r>
                      <a:r>
                        <a:rPr lang="fi-FI" sz="1800" u="none" strike="noStrike" dirty="0">
                          <a:effectLst/>
                        </a:rPr>
                        <a:t> </a:t>
                      </a:r>
                      <a:br>
                        <a:rPr lang="fi-FI" sz="1800" u="none" strike="noStrike" dirty="0">
                          <a:effectLst/>
                        </a:rPr>
                      </a:br>
                      <a:r>
                        <a:rPr lang="fi-FI" sz="1800" u="none" strike="noStrike" dirty="0">
                          <a:effectLst/>
                        </a:rPr>
                        <a:t>U-</a:t>
                      </a:r>
                      <a:r>
                        <a:rPr lang="fi-FI" sz="1800" u="none" strike="noStrike" dirty="0" err="1">
                          <a:effectLst/>
                        </a:rPr>
                        <a:t>arv</a:t>
                      </a:r>
                      <a:endParaRPr lang="fi-FI" sz="1800" u="none" strike="noStrike" dirty="0">
                        <a:effectLst/>
                      </a:endParaRPr>
                    </a:p>
                    <a:p>
                      <a:r>
                        <a:rPr lang="fi-FI" dirty="0"/>
                        <a:t>[W/(K·m²)]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 dirty="0" err="1">
                          <a:effectLst/>
                        </a:rPr>
                        <a:t>Soojustust</a:t>
                      </a:r>
                      <a:r>
                        <a:rPr lang="et-EE" sz="1800" u="none" strike="noStrike" dirty="0">
                          <a:effectLst/>
                        </a:rPr>
                        <a:t>kokku</a:t>
                      </a:r>
                      <a:br>
                        <a:rPr lang="fi-FI" sz="1800" u="none" strike="noStrike" dirty="0">
                          <a:effectLst/>
                        </a:rPr>
                      </a:br>
                      <a:r>
                        <a:rPr lang="fi-FI" sz="1800" u="none" strike="noStrike" dirty="0">
                          <a:effectLst/>
                        </a:rPr>
                        <a:t>[mm]</a:t>
                      </a:r>
                      <a:endParaRPr lang="fi-FI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 dirty="0" err="1">
                          <a:effectLst/>
                        </a:rPr>
                        <a:t>Soojustuse</a:t>
                      </a:r>
                      <a:r>
                        <a:rPr lang="fi-FI" sz="1800" u="none" strike="noStrike" baseline="0" dirty="0">
                          <a:effectLst/>
                        </a:rPr>
                        <a:t> </a:t>
                      </a:r>
                      <a:r>
                        <a:rPr lang="et-EE" sz="1800" u="none" strike="noStrike" dirty="0">
                          <a:effectLst/>
                        </a:rPr>
                        <a:t>kihid</a:t>
                      </a:r>
                      <a:br>
                        <a:rPr lang="fi-FI" sz="1800" u="none" strike="noStrike" dirty="0">
                          <a:effectLst/>
                        </a:rPr>
                      </a:br>
                      <a:r>
                        <a:rPr lang="fi-FI" sz="1800" u="none" strike="noStrike" dirty="0">
                          <a:effectLst/>
                        </a:rPr>
                        <a:t>[mm]</a:t>
                      </a:r>
                      <a:endParaRPr lang="fi-FI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u="none" strike="noStrike" dirty="0">
                          <a:effectLst/>
                        </a:rPr>
                        <a:t>Tarindi</a:t>
                      </a:r>
                      <a:r>
                        <a:rPr lang="fi-FI" sz="1800" u="none" strike="noStrike" dirty="0">
                          <a:effectLst/>
                        </a:rPr>
                        <a:t> </a:t>
                      </a:r>
                      <a:endParaRPr lang="et-EE" sz="18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fi-FI" sz="1800" u="none" strike="noStrike" dirty="0">
                          <a:effectLst/>
                        </a:rPr>
                        <a:t>U-</a:t>
                      </a:r>
                      <a:r>
                        <a:rPr lang="fi-FI" sz="1800" u="none" strike="noStrike" dirty="0" err="1">
                          <a:effectLst/>
                        </a:rPr>
                        <a:t>arv</a:t>
                      </a:r>
                      <a:endParaRPr lang="fi-FI" sz="1800" u="none" strike="noStrike" dirty="0">
                        <a:effectLst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[W/(K·m²)]</a:t>
                      </a:r>
                      <a:endParaRPr lang="fi-FI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527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>
                          <a:effectLst/>
                        </a:rPr>
                        <a:t>1976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 dirty="0">
                          <a:effectLst/>
                        </a:rPr>
                        <a:t>0,4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>
                          <a:effectLst/>
                        </a:rPr>
                        <a:t>100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>
                          <a:effectLst/>
                        </a:rPr>
                        <a:t> 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>
                          <a:effectLst/>
                        </a:rPr>
                        <a:t>0,37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527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>
                          <a:effectLst/>
                        </a:rPr>
                        <a:t>1978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 dirty="0">
                          <a:effectLst/>
                        </a:rPr>
                        <a:t>0,35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 dirty="0">
                          <a:effectLst/>
                        </a:rPr>
                        <a:t>125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>
                          <a:effectLst/>
                        </a:rPr>
                        <a:t> 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 dirty="0">
                          <a:effectLst/>
                        </a:rPr>
                        <a:t>0,32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527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>
                          <a:effectLst/>
                        </a:rPr>
                        <a:t>1985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 dirty="0">
                          <a:effectLst/>
                        </a:rPr>
                        <a:t>0,28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>
                          <a:effectLst/>
                        </a:rPr>
                        <a:t>150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>
                          <a:effectLst/>
                        </a:rPr>
                        <a:t> 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 dirty="0">
                          <a:effectLst/>
                        </a:rPr>
                        <a:t>0,27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527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>
                          <a:effectLst/>
                        </a:rPr>
                        <a:t>2003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>
                          <a:effectLst/>
                        </a:rPr>
                        <a:t>0,25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 dirty="0">
                          <a:effectLst/>
                        </a:rPr>
                        <a:t>175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>
                          <a:effectLst/>
                        </a:rPr>
                        <a:t>125 + 50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>
                          <a:effectLst/>
                        </a:rPr>
                        <a:t>0,22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527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>
                          <a:effectLst/>
                        </a:rPr>
                        <a:t>2007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>
                          <a:effectLst/>
                        </a:rPr>
                        <a:t>0,24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>
                          <a:effectLst/>
                        </a:rPr>
                        <a:t>175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>
                          <a:effectLst/>
                        </a:rPr>
                        <a:t>125 + 50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>
                          <a:effectLst/>
                        </a:rPr>
                        <a:t>0,22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527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>
                          <a:effectLst/>
                        </a:rPr>
                        <a:t>2010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>
                          <a:effectLst/>
                        </a:rPr>
                        <a:t>0,17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 dirty="0">
                          <a:effectLst/>
                        </a:rPr>
                        <a:t>205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>
                          <a:effectLst/>
                        </a:rPr>
                        <a:t>30 + 125 + 50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>
                          <a:effectLst/>
                        </a:rPr>
                        <a:t>0,17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527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 dirty="0">
                          <a:effectLst/>
                        </a:rPr>
                        <a:t>2012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>
                          <a:effectLst/>
                        </a:rPr>
                        <a:t>0,17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 dirty="0">
                          <a:effectLst/>
                        </a:rPr>
                        <a:t>205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 dirty="0">
                          <a:effectLst/>
                        </a:rPr>
                        <a:t>30 + 125 + 50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 dirty="0">
                          <a:effectLst/>
                        </a:rPr>
                        <a:t>0,17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527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 dirty="0">
                          <a:effectLst/>
                        </a:rPr>
                        <a:t>201</a:t>
                      </a:r>
                      <a:r>
                        <a:rPr lang="et-EE" sz="1800" u="none" strike="noStrike" dirty="0">
                          <a:effectLst/>
                        </a:rPr>
                        <a:t>8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0,17</a:t>
                      </a:r>
                      <a:endParaRPr lang="fi-FI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u="none" strike="noStrike" dirty="0">
                          <a:effectLst/>
                        </a:rPr>
                        <a:t>205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u="none" strike="noStrike" dirty="0">
                          <a:effectLst/>
                        </a:rPr>
                        <a:t>30 + 125 + 50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u="none" strike="noStrike" dirty="0">
                          <a:effectLst/>
                        </a:rPr>
                        <a:t>0,17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40821233"/>
                  </a:ext>
                </a:extLst>
              </a:tr>
            </a:tbl>
          </a:graphicData>
        </a:graphic>
      </p:graphicFrame>
      <p:pic>
        <p:nvPicPr>
          <p:cNvPr id="8" name="Picture 29">
            <a:extLst>
              <a:ext uri="{FF2B5EF4-FFF2-40B4-BE49-F238E27FC236}">
                <a16:creationId xmlns:a16="http://schemas.microsoft.com/office/drawing/2014/main" id="{36F478F1-A220-4C2F-B82B-92D2404C79B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65" b="25438"/>
          <a:stretch/>
        </p:blipFill>
        <p:spPr>
          <a:xfrm>
            <a:off x="326830" y="3860800"/>
            <a:ext cx="2329770" cy="1555874"/>
          </a:xfrm>
          <a:prstGeom prst="rect">
            <a:avLst/>
          </a:prstGeom>
        </p:spPr>
      </p:pic>
      <p:pic>
        <p:nvPicPr>
          <p:cNvPr id="9" name="Picture 26">
            <a:extLst>
              <a:ext uri="{FF2B5EF4-FFF2-40B4-BE49-F238E27FC236}">
                <a16:creationId xmlns:a16="http://schemas.microsoft.com/office/drawing/2014/main" id="{D5ECE69C-00F7-4039-9E83-39EECAB06A2F}"/>
              </a:ext>
            </a:extLst>
          </p:cNvPr>
          <p:cNvPicPr/>
          <p:nvPr/>
        </p:nvPicPr>
        <p:blipFill rotWithShape="1">
          <a:blip r:embed="rId4"/>
          <a:srcRect t="18972" b="24586"/>
          <a:stretch/>
        </p:blipFill>
        <p:spPr>
          <a:xfrm>
            <a:off x="487363" y="1812924"/>
            <a:ext cx="1821180" cy="1819276"/>
          </a:xfrm>
          <a:prstGeom prst="rect">
            <a:avLst/>
          </a:prstGeom>
        </p:spPr>
      </p:pic>
      <p:sp>
        <p:nvSpPr>
          <p:cNvPr id="10" name="Suorakulmio 11">
            <a:extLst>
              <a:ext uri="{FF2B5EF4-FFF2-40B4-BE49-F238E27FC236}">
                <a16:creationId xmlns:a16="http://schemas.microsoft.com/office/drawing/2014/main" id="{A80E5E4E-C699-4EF4-8867-B39FBEA4F465}"/>
              </a:ext>
            </a:extLst>
          </p:cNvPr>
          <p:cNvSpPr/>
          <p:nvPr/>
        </p:nvSpPr>
        <p:spPr>
          <a:xfrm>
            <a:off x="1279451" y="1812924"/>
            <a:ext cx="405408" cy="1819276"/>
          </a:xfrm>
          <a:prstGeom prst="rect">
            <a:avLst/>
          </a:prstGeom>
          <a:solidFill>
            <a:srgbClr val="F6FC04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2535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74083-9A1A-4C3B-B632-4A3470FFB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Näide:</a:t>
            </a:r>
            <a:br>
              <a:rPr lang="fi-FI" dirty="0"/>
            </a:b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B1E0C-B0C8-4DFD-A4F1-C197449C2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79529"/>
            <a:ext cx="8229600" cy="3625960"/>
          </a:xfrm>
        </p:spPr>
        <p:txBody>
          <a:bodyPr>
            <a:normAutofit lnSpcReduction="10000"/>
          </a:bodyPr>
          <a:lstStyle/>
          <a:p>
            <a:pPr marL="571500" indent="-571500">
              <a:lnSpc>
                <a:spcPct val="110000"/>
              </a:lnSpc>
            </a:pPr>
            <a:r>
              <a:rPr lang="fi-FI" sz="2600" dirty="0" err="1"/>
              <a:t>Pin</a:t>
            </a:r>
            <a:r>
              <a:rPr lang="et-EE" sz="2600" dirty="0"/>
              <a:t>dala</a:t>
            </a:r>
            <a:r>
              <a:rPr lang="fi-FI" sz="2600" dirty="0"/>
              <a:t> 1,0 m x 2,1m  = 2,1 m</a:t>
            </a:r>
            <a:r>
              <a:rPr lang="fi-FI" sz="2600" baseline="30000" dirty="0"/>
              <a:t>2</a:t>
            </a:r>
          </a:p>
          <a:p>
            <a:pPr marL="571500" indent="-571500">
              <a:lnSpc>
                <a:spcPct val="110000"/>
              </a:lnSpc>
            </a:pPr>
            <a:r>
              <a:rPr lang="et-EE" sz="2600" dirty="0"/>
              <a:t>Temperatuuride vahe</a:t>
            </a:r>
            <a:r>
              <a:rPr lang="fi-FI" sz="2600" dirty="0"/>
              <a:t> 36 K</a:t>
            </a:r>
          </a:p>
          <a:p>
            <a:pPr marL="571500" indent="-571500">
              <a:lnSpc>
                <a:spcPct val="110000"/>
              </a:lnSpc>
            </a:pPr>
            <a:r>
              <a:rPr lang="et-EE" sz="2600" dirty="0"/>
              <a:t>soojus</a:t>
            </a:r>
            <a:r>
              <a:rPr lang="fi-FI" sz="2600" dirty="0" err="1"/>
              <a:t>juhtivus</a:t>
            </a:r>
            <a:r>
              <a:rPr lang="fi-FI" sz="2600" dirty="0"/>
              <a:t> = 1 W/(K·m²)</a:t>
            </a:r>
          </a:p>
          <a:p>
            <a:pPr marL="0" indent="0">
              <a:buNone/>
            </a:pPr>
            <a:r>
              <a:rPr lang="fi-FI" sz="2600" dirty="0"/>
              <a:t>=2,1 m</a:t>
            </a:r>
            <a:r>
              <a:rPr lang="fi-FI" sz="2600" baseline="30000" dirty="0"/>
              <a:t>2  </a:t>
            </a:r>
            <a:r>
              <a:rPr lang="fi-FI" sz="2600" dirty="0"/>
              <a:t>x 36 K x1 W/(K·m²) x 24 h = 1,8 kWh</a:t>
            </a:r>
          </a:p>
          <a:p>
            <a:endParaRPr lang="fi-FI" sz="2600" dirty="0"/>
          </a:p>
          <a:p>
            <a:pPr marL="0" indent="0">
              <a:lnSpc>
                <a:spcPct val="120000"/>
              </a:lnSpc>
              <a:buNone/>
            </a:pPr>
            <a:r>
              <a:rPr lang="fi-FI" sz="2600" b="1" dirty="0" err="1"/>
              <a:t>Palj</a:t>
            </a:r>
            <a:r>
              <a:rPr lang="et-EE" sz="2600" b="1" dirty="0"/>
              <a:t>u oli soojuskadu läbi </a:t>
            </a:r>
            <a:r>
              <a:rPr lang="fi-FI" sz="2600" b="1" dirty="0"/>
              <a:t>1980-</a:t>
            </a:r>
            <a:r>
              <a:rPr lang="et-EE" sz="2600" b="1" dirty="0"/>
              <a:t>aastate ukse ööpäevas</a:t>
            </a:r>
            <a:r>
              <a:rPr lang="fi-FI" sz="2600" b="1" dirty="0"/>
              <a:t>?</a:t>
            </a:r>
            <a:br>
              <a:rPr lang="fi-FI" sz="2600" dirty="0"/>
            </a:br>
            <a:r>
              <a:rPr lang="fi-FI" sz="2600" dirty="0"/>
              <a:t>=2,1 m</a:t>
            </a:r>
            <a:r>
              <a:rPr lang="fi-FI" sz="2600" baseline="30000" dirty="0"/>
              <a:t>2  </a:t>
            </a:r>
            <a:r>
              <a:rPr lang="fi-FI" sz="2600" dirty="0"/>
              <a:t>x 36 K x1,4 W/(K·m²) x 24 h = 2,5 kWh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36336-292D-4CDE-8BE9-46631893196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F4C05-57D1-4B0E-8E70-23DC5B71A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1F9757-0E5E-4319-899B-2E6B3A282018}"/>
              </a:ext>
            </a:extLst>
          </p:cNvPr>
          <p:cNvSpPr/>
          <p:nvPr/>
        </p:nvSpPr>
        <p:spPr>
          <a:xfrm>
            <a:off x="350729" y="1001885"/>
            <a:ext cx="84425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000" b="1" dirty="0"/>
              <a:t>Arvutage, kui suur on soojuskadu läbi uue meetrilaiuse ukse ööpäevas, </a:t>
            </a:r>
            <a:r>
              <a:rPr lang="fi-FI" sz="2000" b="1" dirty="0" err="1"/>
              <a:t>ku</a:t>
            </a:r>
            <a:r>
              <a:rPr lang="et-EE" sz="2000" b="1" dirty="0"/>
              <a:t>i </a:t>
            </a:r>
            <a:r>
              <a:rPr lang="fi-FI" sz="2000" b="1" dirty="0" err="1"/>
              <a:t>sis</a:t>
            </a:r>
            <a:r>
              <a:rPr lang="et-EE" sz="2000" b="1" dirty="0"/>
              <a:t>etemperatuur </a:t>
            </a:r>
            <a:r>
              <a:rPr lang="fi-FI" sz="2000" b="1" dirty="0"/>
              <a:t>on 21 </a:t>
            </a:r>
            <a:r>
              <a:rPr lang="fi-FI" sz="2000" b="1" baseline="30000" dirty="0"/>
              <a:t>o</a:t>
            </a:r>
            <a:r>
              <a:rPr lang="fi-FI" sz="2000" b="1" dirty="0"/>
              <a:t>C ja </a:t>
            </a:r>
            <a:r>
              <a:rPr lang="et-EE" sz="2000" b="1" dirty="0"/>
              <a:t>välistemperatuur</a:t>
            </a:r>
            <a:r>
              <a:rPr lang="fi-FI" sz="2000" b="1" dirty="0"/>
              <a:t> -15 </a:t>
            </a:r>
            <a:r>
              <a:rPr lang="fi-FI" sz="2000" b="1" baseline="30000" dirty="0"/>
              <a:t>o</a:t>
            </a:r>
            <a:r>
              <a:rPr lang="fi-FI" sz="2000" b="1" dirty="0"/>
              <a:t>C.</a:t>
            </a:r>
          </a:p>
        </p:txBody>
      </p:sp>
    </p:spTree>
    <p:extLst>
      <p:ext uri="{BB962C8B-B14F-4D97-AF65-F5344CB8AC3E}">
        <p14:creationId xmlns:p14="http://schemas.microsoft.com/office/powerpoint/2010/main" val="2633661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3417F-F9F5-49FB-A5C8-7673E21DF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Näide: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1CB60-875B-4FD4-879D-7F48AB2B9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90982"/>
            <a:ext cx="8229600" cy="367161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i-FI" sz="1400" b="1" dirty="0" err="1"/>
              <a:t>Pin</a:t>
            </a:r>
            <a:r>
              <a:rPr lang="et-EE" sz="1400" b="1" dirty="0"/>
              <a:t>dala</a:t>
            </a:r>
            <a:r>
              <a:rPr lang="fi-FI" sz="1400" b="1" dirty="0"/>
              <a:t> 120 m</a:t>
            </a:r>
            <a:r>
              <a:rPr lang="fi-FI" sz="1400" b="1" baseline="30000" dirty="0"/>
              <a:t>2</a:t>
            </a:r>
            <a:br>
              <a:rPr lang="fi-FI" sz="1400" b="1" baseline="30000" dirty="0"/>
            </a:br>
            <a:r>
              <a:rPr lang="et-EE" sz="1400" b="1" dirty="0"/>
              <a:t>Soojus</a:t>
            </a:r>
            <a:r>
              <a:rPr lang="fi-FI" sz="1400" b="1" dirty="0" err="1"/>
              <a:t>juhtivuse</a:t>
            </a:r>
            <a:r>
              <a:rPr lang="et-EE" sz="1400" b="1" dirty="0"/>
              <a:t> paranemine</a:t>
            </a:r>
            <a:r>
              <a:rPr lang="fi-FI" sz="1400" b="1" dirty="0"/>
              <a:t> 0,15 W/Km</a:t>
            </a:r>
            <a:r>
              <a:rPr lang="fi-FI" sz="1400" b="1" baseline="30000" dirty="0"/>
              <a:t>2</a:t>
            </a:r>
            <a:r>
              <a:rPr lang="fi-FI" sz="1400" b="1" dirty="0"/>
              <a:t> - 0,09W/Km</a:t>
            </a:r>
            <a:r>
              <a:rPr lang="fi-FI" sz="1400" b="1" baseline="30000" dirty="0"/>
              <a:t>2</a:t>
            </a:r>
            <a:r>
              <a:rPr lang="fi-FI" sz="1400" b="1" dirty="0"/>
              <a:t>  = 0,06 W/Km</a:t>
            </a:r>
            <a:r>
              <a:rPr lang="fi-FI" sz="1400" b="1" baseline="30000" dirty="0"/>
              <a:t>2</a:t>
            </a:r>
            <a:br>
              <a:rPr lang="fi-FI" sz="1400" b="1" baseline="30000" dirty="0"/>
            </a:br>
            <a:r>
              <a:rPr lang="et-EE" sz="1400" b="1" dirty="0"/>
              <a:t>Soojustarbe vähenemine</a:t>
            </a:r>
            <a:r>
              <a:rPr lang="fi-FI" sz="1400" b="1" dirty="0"/>
              <a:t>: </a:t>
            </a:r>
            <a:br>
              <a:rPr lang="fi-FI" sz="1400" b="1" dirty="0"/>
            </a:br>
            <a:r>
              <a:rPr lang="fi-FI" sz="1400" dirty="0"/>
              <a:t>= 120 m</a:t>
            </a:r>
            <a:r>
              <a:rPr lang="fi-FI" sz="1400" baseline="30000" dirty="0"/>
              <a:t>2  </a:t>
            </a:r>
            <a:r>
              <a:rPr lang="fi-FI" sz="1400" dirty="0"/>
              <a:t>x 0,06 W/Km</a:t>
            </a:r>
            <a:r>
              <a:rPr lang="fi-FI" sz="1400" baseline="30000" dirty="0"/>
              <a:t>2</a:t>
            </a:r>
            <a:r>
              <a:rPr lang="fi-FI" sz="1400" dirty="0"/>
              <a:t> x 3878 °C</a:t>
            </a:r>
            <a:r>
              <a:rPr lang="et-EE" sz="1400" dirty="0"/>
              <a:t>d</a:t>
            </a:r>
            <a:r>
              <a:rPr lang="fi-FI" sz="1400" dirty="0"/>
              <a:t> x 24 h/vrk = 670118 </a:t>
            </a:r>
            <a:r>
              <a:rPr lang="fi-FI" sz="1400" dirty="0" err="1"/>
              <a:t>Wh</a:t>
            </a:r>
            <a:r>
              <a:rPr lang="fi-FI" sz="1400" dirty="0"/>
              <a:t> = 670 kWh </a:t>
            </a:r>
            <a:br>
              <a:rPr lang="fi-FI" sz="1400" b="1" dirty="0"/>
            </a:br>
            <a:r>
              <a:rPr lang="fi-FI" sz="1400" b="1" dirty="0" err="1"/>
              <a:t>Sääst</a:t>
            </a:r>
            <a:r>
              <a:rPr lang="fi-FI" sz="1400" b="1" dirty="0"/>
              <a:t> 0,12 €/kWh x 670 kWh = 80 €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sz="1400" b="1" dirty="0"/>
              <a:t> </a:t>
            </a:r>
            <a:br>
              <a:rPr lang="fi-FI" sz="1400" b="1" dirty="0"/>
            </a:br>
            <a:r>
              <a:rPr lang="et-EE" sz="1400" b="1" dirty="0"/>
              <a:t>Aga aasta </a:t>
            </a:r>
            <a:r>
              <a:rPr lang="fi-FI" sz="1400" b="1" dirty="0"/>
              <a:t>1985 </a:t>
            </a:r>
            <a:r>
              <a:rPr lang="fi-FI" sz="1400" b="1" dirty="0" err="1"/>
              <a:t>määr</a:t>
            </a:r>
            <a:r>
              <a:rPr lang="et-EE" sz="1400" b="1" dirty="0"/>
              <a:t>uste </a:t>
            </a:r>
            <a:r>
              <a:rPr lang="fi-FI" sz="1400" b="1" dirty="0" err="1"/>
              <a:t>tas</a:t>
            </a:r>
            <a:r>
              <a:rPr lang="et-EE" sz="1400" b="1" dirty="0"/>
              <a:t>emest</a:t>
            </a:r>
            <a:r>
              <a:rPr lang="fi-FI" sz="1400" b="1" dirty="0"/>
              <a:t> 0,22 W / Km</a:t>
            </a:r>
            <a:r>
              <a:rPr lang="fi-FI" sz="1400" b="1" baseline="30000" dirty="0"/>
              <a:t>2 </a:t>
            </a:r>
            <a:r>
              <a:rPr lang="fi-FI" sz="1400" b="1" dirty="0"/>
              <a:t>?</a:t>
            </a:r>
            <a:br>
              <a:rPr lang="fi-FI" sz="1400" b="1" dirty="0"/>
            </a:br>
            <a:r>
              <a:rPr lang="et-EE" sz="1400" b="1" dirty="0"/>
              <a:t>Soojusläbikandeteguri paranemine</a:t>
            </a:r>
            <a:r>
              <a:rPr lang="fi-FI" sz="1400" b="1" dirty="0"/>
              <a:t> 0,22 W/Km</a:t>
            </a:r>
            <a:r>
              <a:rPr lang="fi-FI" sz="1400" b="1" baseline="30000" dirty="0"/>
              <a:t>2 </a:t>
            </a:r>
            <a:r>
              <a:rPr lang="fi-FI" sz="1400" b="1" dirty="0"/>
              <a:t> - 0,09 W/Km</a:t>
            </a:r>
            <a:r>
              <a:rPr lang="fi-FI" sz="1400" b="1" baseline="30000" dirty="0"/>
              <a:t>2</a:t>
            </a:r>
            <a:r>
              <a:rPr lang="fi-FI" sz="1400" b="1" dirty="0"/>
              <a:t> = 0,13W/Km</a:t>
            </a:r>
            <a:r>
              <a:rPr lang="fi-FI" sz="1400" b="1" baseline="30000" dirty="0"/>
              <a:t>2</a:t>
            </a:r>
            <a:br>
              <a:rPr lang="fi-FI" sz="1400" b="1" baseline="30000" dirty="0"/>
            </a:br>
            <a:r>
              <a:rPr lang="et-EE" sz="1400" b="1" dirty="0"/>
              <a:t>Soojustarbe vähenemine</a:t>
            </a:r>
            <a:r>
              <a:rPr lang="fi-FI" sz="1400" b="1" dirty="0"/>
              <a:t>:</a:t>
            </a:r>
            <a:br>
              <a:rPr lang="fi-FI" sz="1400" b="1" dirty="0"/>
            </a:br>
            <a:r>
              <a:rPr lang="fi-FI" sz="1400" dirty="0"/>
              <a:t>= 120 m</a:t>
            </a:r>
            <a:r>
              <a:rPr lang="fi-FI" sz="1400" baseline="30000" dirty="0"/>
              <a:t>2  </a:t>
            </a:r>
            <a:r>
              <a:rPr lang="fi-FI" sz="1400" dirty="0"/>
              <a:t>x 0,13 W/Km</a:t>
            </a:r>
            <a:r>
              <a:rPr lang="fi-FI" sz="1400" baseline="30000" dirty="0"/>
              <a:t>2</a:t>
            </a:r>
            <a:r>
              <a:rPr lang="fi-FI" sz="1400" dirty="0"/>
              <a:t> x 3878 °C</a:t>
            </a:r>
            <a:r>
              <a:rPr lang="et-EE" sz="1400" dirty="0"/>
              <a:t>d</a:t>
            </a:r>
            <a:r>
              <a:rPr lang="fi-FI" sz="1400" dirty="0"/>
              <a:t> x 24 h/vrk = 1452 kWh</a:t>
            </a:r>
            <a:br>
              <a:rPr lang="fi-FI" sz="1400" b="1" dirty="0"/>
            </a:br>
            <a:r>
              <a:rPr lang="fi-FI" sz="1400" b="1" dirty="0" err="1"/>
              <a:t>Sääst</a:t>
            </a:r>
            <a:r>
              <a:rPr lang="fi-FI" sz="1400" b="1" dirty="0"/>
              <a:t> 0,12 €/kWh x 1452 kWh = 174 €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t-EE" sz="1400" b="1" dirty="0"/>
              <a:t>Aga</a:t>
            </a:r>
            <a:r>
              <a:rPr lang="fi-FI" sz="1400" b="1" dirty="0"/>
              <a:t> 60-</a:t>
            </a:r>
            <a:r>
              <a:rPr lang="et-EE" sz="1400" b="1" dirty="0"/>
              <a:t>aastate majas</a:t>
            </a:r>
            <a:r>
              <a:rPr lang="fi-FI" sz="1400" b="1" dirty="0"/>
              <a:t>? </a:t>
            </a:r>
            <a:br>
              <a:rPr lang="fi-FI" sz="1400" b="1" dirty="0"/>
            </a:br>
            <a:r>
              <a:rPr lang="fi-FI" sz="1400" b="1" dirty="0"/>
              <a:t>Vastus: 630 € </a:t>
            </a:r>
            <a:r>
              <a:rPr lang="et-EE" sz="1400" b="1" dirty="0"/>
              <a:t>aastas</a:t>
            </a:r>
            <a:r>
              <a:rPr lang="fi-FI" sz="1400" b="1" dirty="0"/>
              <a:t> </a:t>
            </a:r>
            <a:endParaRPr lang="fi-FI" sz="1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F77CF-FDFF-485D-B55C-A33F6E8A9A2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577DA-26FE-47AD-A7CF-7398310B5C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AE77BF-9B16-41DE-B944-4E4E59A973A4}"/>
              </a:ext>
            </a:extLst>
          </p:cNvPr>
          <p:cNvSpPr/>
          <p:nvPr/>
        </p:nvSpPr>
        <p:spPr>
          <a:xfrm>
            <a:off x="344464" y="913654"/>
            <a:ext cx="83423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b="1" dirty="0"/>
              <a:t>Arvutage</a:t>
            </a:r>
            <a:r>
              <a:rPr lang="fi-FI" b="1" dirty="0"/>
              <a:t>: </a:t>
            </a:r>
            <a:r>
              <a:rPr lang="fi-FI" b="1" dirty="0" err="1"/>
              <a:t>Kui</a:t>
            </a:r>
            <a:r>
              <a:rPr lang="fi-FI" b="1" dirty="0"/>
              <a:t> </a:t>
            </a:r>
            <a:r>
              <a:rPr lang="fi-FI" b="1" dirty="0" err="1"/>
              <a:t>palj</a:t>
            </a:r>
            <a:r>
              <a:rPr lang="et-EE" b="1" dirty="0"/>
              <a:t>u raha ühes aastas säästab</a:t>
            </a:r>
            <a:r>
              <a:rPr lang="fi-FI" b="1" dirty="0"/>
              <a:t> 120 m</a:t>
            </a:r>
            <a:r>
              <a:rPr lang="fi-FI" b="1" baseline="30000" dirty="0"/>
              <a:t>2 </a:t>
            </a:r>
            <a:r>
              <a:rPr lang="fi-FI" b="1" dirty="0" err="1"/>
              <a:t>pööninguvahelae</a:t>
            </a:r>
            <a:r>
              <a:rPr lang="et-EE" b="1" dirty="0"/>
              <a:t> soojustamine aasta </a:t>
            </a:r>
            <a:r>
              <a:rPr lang="fi-FI" b="1" dirty="0"/>
              <a:t>2008  </a:t>
            </a:r>
            <a:r>
              <a:rPr lang="fi-FI" b="1" dirty="0" err="1"/>
              <a:t>määr</a:t>
            </a:r>
            <a:r>
              <a:rPr lang="et-EE" b="1" dirty="0"/>
              <a:t>uste tasemest tänapäeva määruste tasemele</a:t>
            </a:r>
            <a:r>
              <a:rPr lang="fi-FI" b="1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dirty="0"/>
              <a:t>Kraadpäevade arv </a:t>
            </a:r>
            <a:r>
              <a:rPr lang="fi-FI" dirty="0" err="1"/>
              <a:t>Helsingis</a:t>
            </a:r>
            <a:r>
              <a:rPr lang="fi-FI" dirty="0"/>
              <a:t> 3878 </a:t>
            </a:r>
            <a:r>
              <a:rPr lang="fi-FI" baseline="30000" dirty="0"/>
              <a:t>o</a:t>
            </a:r>
            <a:r>
              <a:rPr lang="fi-FI" dirty="0"/>
              <a:t>C</a:t>
            </a:r>
            <a:r>
              <a:rPr lang="et-EE" dirty="0"/>
              <a:t>d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Energia </a:t>
            </a:r>
            <a:r>
              <a:rPr lang="fi-FI" dirty="0" err="1"/>
              <a:t>hin</a:t>
            </a:r>
            <a:r>
              <a:rPr lang="et-EE" dirty="0"/>
              <a:t>d</a:t>
            </a:r>
            <a:r>
              <a:rPr lang="fi-FI" dirty="0"/>
              <a:t> 0,12 €/kWh</a:t>
            </a:r>
          </a:p>
        </p:txBody>
      </p:sp>
    </p:spTree>
    <p:extLst>
      <p:ext uri="{BB962C8B-B14F-4D97-AF65-F5344CB8AC3E}">
        <p14:creationId xmlns:p14="http://schemas.microsoft.com/office/powerpoint/2010/main" val="3484883546"/>
      </p:ext>
    </p:extLst>
  </p:cSld>
  <p:clrMapOvr>
    <a:masterClrMapping/>
  </p:clrMapOvr>
</p:sld>
</file>

<file path=ppt/theme/theme1.xml><?xml version="1.0" encoding="utf-8"?>
<a:theme xmlns:a="http://schemas.openxmlformats.org/drawingml/2006/main" name="BUS4-3">
  <a:themeElements>
    <a:clrScheme name="Motiva BUS Finland">
      <a:dk1>
        <a:srgbClr val="005CA8"/>
      </a:dk1>
      <a:lt1>
        <a:sysClr val="window" lastClr="FFFFFF"/>
      </a:lt1>
      <a:dk2>
        <a:srgbClr val="000000"/>
      </a:dk2>
      <a:lt2>
        <a:srgbClr val="E0E0E0"/>
      </a:lt2>
      <a:accent1>
        <a:srgbClr val="005CA8"/>
      </a:accent1>
      <a:accent2>
        <a:srgbClr val="EB6608"/>
      </a:accent2>
      <a:accent3>
        <a:srgbClr val="009EE2"/>
      </a:accent3>
      <a:accent4>
        <a:srgbClr val="5BC4F1"/>
      </a:accent4>
      <a:accent5>
        <a:srgbClr val="FFEC00"/>
      </a:accent5>
      <a:accent6>
        <a:srgbClr val="F8CAA9"/>
      </a:accent6>
      <a:hlink>
        <a:srgbClr val="005CA8"/>
      </a:hlink>
      <a:folHlink>
        <a:srgbClr val="009EE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US4-3" id="{1BE89D56-E61C-40EB-B379-9DD56FF62194}" vid="{B5ED1EAE-3A81-4796-842E-5653CBD1695E}"/>
    </a:ext>
  </a:extLst>
</a:theme>
</file>

<file path=ppt/theme/theme2.xml><?xml version="1.0" encoding="utf-8"?>
<a:theme xmlns:a="http://schemas.openxmlformats.org/drawingml/2006/main" name="1_BUS_4-3">
  <a:themeElements>
    <a:clrScheme name="Motiva BUS Finland">
      <a:dk1>
        <a:srgbClr val="005CA8"/>
      </a:dk1>
      <a:lt1>
        <a:sysClr val="window" lastClr="FFFFFF"/>
      </a:lt1>
      <a:dk2>
        <a:srgbClr val="000000"/>
      </a:dk2>
      <a:lt2>
        <a:srgbClr val="E0E0E0"/>
      </a:lt2>
      <a:accent1>
        <a:srgbClr val="005CA8"/>
      </a:accent1>
      <a:accent2>
        <a:srgbClr val="EB6608"/>
      </a:accent2>
      <a:accent3>
        <a:srgbClr val="009EE2"/>
      </a:accent3>
      <a:accent4>
        <a:srgbClr val="5BC4F1"/>
      </a:accent4>
      <a:accent5>
        <a:srgbClr val="FFEC00"/>
      </a:accent5>
      <a:accent6>
        <a:srgbClr val="F8CAA9"/>
      </a:accent6>
      <a:hlink>
        <a:srgbClr val="005CA8"/>
      </a:hlink>
      <a:folHlink>
        <a:srgbClr val="009EE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US_4-3" id="{E090C246-9715-452B-BDDB-3AA6E50A71C3}" vid="{EC973ED1-DAE1-44EF-87D3-1C0E62F1D4E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BUS4-3</Template>
  <TotalTime>60</TotalTime>
  <Words>2160</Words>
  <Application>Microsoft Office PowerPoint</Application>
  <PresentationFormat>On-screen Show (4:3)</PresentationFormat>
  <Paragraphs>624</Paragraphs>
  <Slides>28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ＭＳ Ｐゴシック</vt:lpstr>
      <vt:lpstr>ＭＳ Ｐゴシック</vt:lpstr>
      <vt:lpstr>Arial</vt:lpstr>
      <vt:lpstr>Calibri</vt:lpstr>
      <vt:lpstr>DejaVu Sans</vt:lpstr>
      <vt:lpstr>Franklin Gothic Medium</vt:lpstr>
      <vt:lpstr>Myriad Pro</vt:lpstr>
      <vt:lpstr>Times New Roman</vt:lpstr>
      <vt:lpstr>Wingdings</vt:lpstr>
      <vt:lpstr>BUS4-3</vt:lpstr>
      <vt:lpstr>1_BUS_4-3</vt:lpstr>
      <vt:lpstr> Energiatõhusa ehitamise parima praktika alused</vt:lpstr>
      <vt:lpstr>Energiakasutus ehitusplatsil ja  niiskus</vt:lpstr>
      <vt:lpstr>Ehitusplatsi soojendamine</vt:lpstr>
      <vt:lpstr>Soojuse edasi-kandumise  kolm viisi </vt:lpstr>
      <vt:lpstr>Soojuse edasi-kandumise  kolm viisi </vt:lpstr>
      <vt:lpstr>Soojusjuhtivus (U-arv) iseloomustab hoone eri tarindite soojusisolatsioonivõimet. Mida väiksem U-arv, seda parem soojusisolatsioon </vt:lpstr>
      <vt:lpstr>Seinanäiteid eri aastatest - mineraalvillasoojustus</vt:lpstr>
      <vt:lpstr>Näide: </vt:lpstr>
      <vt:lpstr>Näide:</vt:lpstr>
      <vt:lpstr>Kraadpäevad 1981-2010 </vt:lpstr>
      <vt:lpstr>Õhuniiskus ja kastepunkt</vt:lpstr>
      <vt:lpstr>Põhimõisted:</vt:lpstr>
      <vt:lpstr>Kastepunkt</vt:lpstr>
      <vt:lpstr>Kuivatamine</vt:lpstr>
      <vt:lpstr>Näide </vt:lpstr>
      <vt:lpstr>Ülesanne </vt:lpstr>
      <vt:lpstr>Tarindi niiskuskäitumine ilma aurutõkketa</vt:lpstr>
      <vt:lpstr>Tarindi niiskuskäitumine aurutõkke korral</vt:lpstr>
      <vt:lpstr>Aurutõke</vt:lpstr>
      <vt:lpstr>PowerPoint Presentation</vt:lpstr>
      <vt:lpstr>PowerPoint Presentation</vt:lpstr>
      <vt:lpstr>Tuulutuse mõju </vt:lpstr>
      <vt:lpstr>Tõstes betooni temperatuuri kümme kraadi, lüheneb kuivamisaeg üldjuhul poole võrra, olenemata kuivatustingimustest. </vt:lpstr>
      <vt:lpstr>PowerPoint Presentation</vt:lpstr>
      <vt:lpstr>Põrandaaluse lae isoleerimise tööprotsess</vt:lpstr>
      <vt:lpstr>Dilemma: Termosmaja või hingav konstruktsioon?  </vt:lpstr>
      <vt:lpstr>PowerPoint Presentation</vt:lpstr>
      <vt:lpstr>Aitäh!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Kirsi-Maaria Forssell</dc:creator>
  <cp:lastModifiedBy>Kirsi-Maaria Forssell</cp:lastModifiedBy>
  <cp:revision>8</cp:revision>
  <dcterms:created xsi:type="dcterms:W3CDTF">2020-03-05T14:03:40Z</dcterms:created>
  <dcterms:modified xsi:type="dcterms:W3CDTF">2020-03-09T09:51:27Z</dcterms:modified>
</cp:coreProperties>
</file>