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1" r:id="rId1"/>
    <p:sldMasterId id="2147483675" r:id="rId2"/>
  </p:sldMasterIdLst>
  <p:notesMasterIdLst>
    <p:notesMasterId r:id="rId17"/>
  </p:notesMasterIdLst>
  <p:sldIdLst>
    <p:sldId id="256" r:id="rId3"/>
    <p:sldId id="257" r:id="rId4"/>
    <p:sldId id="258" r:id="rId5"/>
    <p:sldId id="26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0" r:id="rId16"/>
  </p:sldIdLst>
  <p:sldSz cx="9144000" cy="6858000" type="screen4x3"/>
  <p:notesSz cx="9929813" cy="6799263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orient="horz" pos="300">
          <p15:clr>
            <a:srgbClr val="A4A3A4"/>
          </p15:clr>
        </p15:guide>
        <p15:guide id="3" orient="horz" pos="3657">
          <p15:clr>
            <a:srgbClr val="A4A3A4"/>
          </p15:clr>
        </p15:guide>
        <p15:guide id="4" orient="horz" pos="4110">
          <p15:clr>
            <a:srgbClr val="A4A3A4"/>
          </p15:clr>
        </p15:guide>
        <p15:guide id="5" orient="horz" pos="1117">
          <p15:clr>
            <a:srgbClr val="A4A3A4"/>
          </p15:clr>
        </p15:guide>
        <p15:guide id="6" orient="horz" pos="4020">
          <p15:clr>
            <a:srgbClr val="A4A3A4"/>
          </p15:clr>
        </p15:guide>
        <p15:guide id="7" orient="horz" pos="1434">
          <p15:clr>
            <a:srgbClr val="A4A3A4"/>
          </p15:clr>
        </p15:guide>
        <p15:guide id="8" pos="2880">
          <p15:clr>
            <a:srgbClr val="A4A3A4"/>
          </p15:clr>
        </p15:guide>
        <p15:guide id="9" pos="295">
          <p15:clr>
            <a:srgbClr val="A4A3A4"/>
          </p15:clr>
        </p15:guide>
        <p15:guide id="10" pos="546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2">
          <p15:clr>
            <a:srgbClr val="A4A3A4"/>
          </p15:clr>
        </p15:guide>
        <p15:guide id="2" pos="312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0" d="100"/>
          <a:sy n="70" d="100"/>
        </p:scale>
        <p:origin x="1132" y="48"/>
      </p:cViewPr>
      <p:guideLst>
        <p:guide orient="horz" pos="2183"/>
        <p:guide orient="horz" pos="300"/>
        <p:guide orient="horz" pos="3657"/>
        <p:guide orient="horz" pos="4110"/>
        <p:guide orient="horz" pos="1117"/>
        <p:guide orient="horz" pos="4020"/>
        <p:guide orient="horz" pos="1434"/>
        <p:guide pos="2880"/>
        <p:guide pos="295"/>
        <p:guide pos="546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6" d="100"/>
          <a:sy n="66" d="100"/>
        </p:scale>
        <p:origin x="0" y="0"/>
      </p:cViewPr>
      <p:guideLst>
        <p:guide orient="horz" pos="2142"/>
        <p:guide pos="312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713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4513" y="0"/>
            <a:ext cx="4303712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4B9C63-4F78-4AA1-A843-1ED01C5F326D}" type="datetimeFigureOut">
              <a:rPr lang="fi-FI" smtClean="0"/>
              <a:t>9.3.2020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35350" y="849313"/>
            <a:ext cx="3060700" cy="2295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3775" y="3271838"/>
            <a:ext cx="7943850" cy="26781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7950"/>
            <a:ext cx="4303713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4513" y="6457950"/>
            <a:ext cx="4303712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CD86F5-2519-46CB-855D-9012226FAE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9914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67075" y="509588"/>
            <a:ext cx="3397250" cy="25479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B4A2A-B6C3-4423-87B3-B387B0B19062}" type="slidenum">
              <a:rPr lang="fi-FI" smtClean="0"/>
              <a:pPr/>
              <a:t>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503426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67075" y="509588"/>
            <a:ext cx="3397250" cy="25479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B4A2A-B6C3-4423-87B3-B387B0B19062}" type="slidenum">
              <a:rPr lang="fi-FI" smtClean="0"/>
              <a:pPr/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51561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67075" y="509588"/>
            <a:ext cx="3397250" cy="25479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B4A2A-B6C3-4423-87B3-B387B0B19062}" type="slidenum">
              <a:rPr lang="fi-FI" smtClean="0"/>
              <a:pPr/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191385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67075" y="509588"/>
            <a:ext cx="3397250" cy="25479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B4A2A-B6C3-4423-87B3-B387B0B19062}" type="slidenum">
              <a:rPr lang="fi-FI" smtClean="0"/>
              <a:pPr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98257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67075" y="509588"/>
            <a:ext cx="3397250" cy="25479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B4A2A-B6C3-4423-87B3-B387B0B19062}" type="slidenum">
              <a:rPr lang="fi-FI" smtClean="0"/>
              <a:pPr/>
              <a:t>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406463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67075" y="509588"/>
            <a:ext cx="3397250" cy="25479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B4A2A-B6C3-4423-87B3-B387B0B19062}" type="slidenum">
              <a:rPr lang="fi-FI" smtClean="0"/>
              <a:pPr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506698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67075" y="509588"/>
            <a:ext cx="3397250" cy="25479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B4A2A-B6C3-4423-87B3-B387B0B19062}" type="slidenum">
              <a:rPr lang="fi-FI" smtClean="0"/>
              <a:pPr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848319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67075" y="509588"/>
            <a:ext cx="3397250" cy="25479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B4A2A-B6C3-4423-87B3-B387B0B19062}" type="slidenum">
              <a:rPr lang="fi-FI" smtClean="0"/>
              <a:pPr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406172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67075" y="509588"/>
            <a:ext cx="3397250" cy="25479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B4A2A-B6C3-4423-87B3-B387B0B19062}" type="slidenum">
              <a:rPr lang="fi-FI" smtClean="0"/>
              <a:pPr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195478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67075" y="509588"/>
            <a:ext cx="3397250" cy="25479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B4A2A-B6C3-4423-87B3-B387B0B19062}" type="slidenum">
              <a:rPr lang="fi-FI" smtClean="0"/>
              <a:pPr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648501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67075" y="509588"/>
            <a:ext cx="3397250" cy="25479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B4A2A-B6C3-4423-87B3-B387B0B19062}" type="slidenum">
              <a:rPr lang="fi-FI" smtClean="0"/>
              <a:pPr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048080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hyperlink" Target="http://motiva.fi/buildupskills" TargetMode="Externa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hyperlink" Target="http://motiva.fi/buildupskills" TargetMode="Externa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6"/>
          <p:cNvSpPr>
            <a:spLocks/>
          </p:cNvSpPr>
          <p:nvPr/>
        </p:nvSpPr>
        <p:spPr bwMode="auto">
          <a:xfrm>
            <a:off x="0" y="3976688"/>
            <a:ext cx="1890713" cy="2881313"/>
          </a:xfrm>
          <a:custGeom>
            <a:avLst/>
            <a:gdLst>
              <a:gd name="T0" fmla="*/ 778 w 1191"/>
              <a:gd name="T1" fmla="*/ 0 h 1815"/>
              <a:gd name="T2" fmla="*/ 732 w 1191"/>
              <a:gd name="T3" fmla="*/ 4 h 1815"/>
              <a:gd name="T4" fmla="*/ 686 w 1191"/>
              <a:gd name="T5" fmla="*/ 11 h 1815"/>
              <a:gd name="T6" fmla="*/ 638 w 1191"/>
              <a:gd name="T7" fmla="*/ 21 h 1815"/>
              <a:gd name="T8" fmla="*/ 589 w 1191"/>
              <a:gd name="T9" fmla="*/ 33 h 1815"/>
              <a:gd name="T10" fmla="*/ 540 w 1191"/>
              <a:gd name="T11" fmla="*/ 50 h 1815"/>
              <a:gd name="T12" fmla="*/ 490 w 1191"/>
              <a:gd name="T13" fmla="*/ 71 h 1815"/>
              <a:gd name="T14" fmla="*/ 439 w 1191"/>
              <a:gd name="T15" fmla="*/ 94 h 1815"/>
              <a:gd name="T16" fmla="*/ 388 w 1191"/>
              <a:gd name="T17" fmla="*/ 122 h 1815"/>
              <a:gd name="T18" fmla="*/ 337 w 1191"/>
              <a:gd name="T19" fmla="*/ 152 h 1815"/>
              <a:gd name="T20" fmla="*/ 285 w 1191"/>
              <a:gd name="T21" fmla="*/ 186 h 1815"/>
              <a:gd name="T22" fmla="*/ 234 w 1191"/>
              <a:gd name="T23" fmla="*/ 225 h 1815"/>
              <a:gd name="T24" fmla="*/ 182 w 1191"/>
              <a:gd name="T25" fmla="*/ 266 h 1815"/>
              <a:gd name="T26" fmla="*/ 130 w 1191"/>
              <a:gd name="T27" fmla="*/ 311 h 1815"/>
              <a:gd name="T28" fmla="*/ 78 w 1191"/>
              <a:gd name="T29" fmla="*/ 361 h 1815"/>
              <a:gd name="T30" fmla="*/ 26 w 1191"/>
              <a:gd name="T31" fmla="*/ 413 h 1815"/>
              <a:gd name="T32" fmla="*/ 0 w 1191"/>
              <a:gd name="T33" fmla="*/ 1128 h 1815"/>
              <a:gd name="T34" fmla="*/ 33 w 1191"/>
              <a:gd name="T35" fmla="*/ 1815 h 1815"/>
              <a:gd name="T36" fmla="*/ 97 w 1191"/>
              <a:gd name="T37" fmla="*/ 1765 h 1815"/>
              <a:gd name="T38" fmla="*/ 135 w 1191"/>
              <a:gd name="T39" fmla="*/ 1733 h 1815"/>
              <a:gd name="T40" fmla="*/ 177 w 1191"/>
              <a:gd name="T41" fmla="*/ 1694 h 1815"/>
              <a:gd name="T42" fmla="*/ 226 w 1191"/>
              <a:gd name="T43" fmla="*/ 1647 h 1815"/>
              <a:gd name="T44" fmla="*/ 278 w 1191"/>
              <a:gd name="T45" fmla="*/ 1595 h 1815"/>
              <a:gd name="T46" fmla="*/ 392 w 1191"/>
              <a:gd name="T47" fmla="*/ 1476 h 1815"/>
              <a:gd name="T48" fmla="*/ 513 w 1191"/>
              <a:gd name="T49" fmla="*/ 1343 h 1815"/>
              <a:gd name="T50" fmla="*/ 634 w 1191"/>
              <a:gd name="T51" fmla="*/ 1206 h 1815"/>
              <a:gd name="T52" fmla="*/ 750 w 1191"/>
              <a:gd name="T53" fmla="*/ 1070 h 1815"/>
              <a:gd name="T54" fmla="*/ 852 w 1191"/>
              <a:gd name="T55" fmla="*/ 944 h 1815"/>
              <a:gd name="T56" fmla="*/ 897 w 1191"/>
              <a:gd name="T57" fmla="*/ 887 h 1815"/>
              <a:gd name="T58" fmla="*/ 971 w 1191"/>
              <a:gd name="T59" fmla="*/ 785 h 1815"/>
              <a:gd name="T60" fmla="*/ 1025 w 1191"/>
              <a:gd name="T61" fmla="*/ 707 h 1815"/>
              <a:gd name="T62" fmla="*/ 1057 w 1191"/>
              <a:gd name="T63" fmla="*/ 654 h 1815"/>
              <a:gd name="T64" fmla="*/ 1089 w 1191"/>
              <a:gd name="T65" fmla="*/ 601 h 1815"/>
              <a:gd name="T66" fmla="*/ 1118 w 1191"/>
              <a:gd name="T67" fmla="*/ 548 h 1815"/>
              <a:gd name="T68" fmla="*/ 1143 w 1191"/>
              <a:gd name="T69" fmla="*/ 494 h 1815"/>
              <a:gd name="T70" fmla="*/ 1163 w 1191"/>
              <a:gd name="T71" fmla="*/ 442 h 1815"/>
              <a:gd name="T72" fmla="*/ 1179 w 1191"/>
              <a:gd name="T73" fmla="*/ 390 h 1815"/>
              <a:gd name="T74" fmla="*/ 1188 w 1191"/>
              <a:gd name="T75" fmla="*/ 340 h 1815"/>
              <a:gd name="T76" fmla="*/ 1191 w 1191"/>
              <a:gd name="T77" fmla="*/ 291 h 1815"/>
              <a:gd name="T78" fmla="*/ 1190 w 1191"/>
              <a:gd name="T79" fmla="*/ 256 h 1815"/>
              <a:gd name="T80" fmla="*/ 1186 w 1191"/>
              <a:gd name="T81" fmla="*/ 233 h 1815"/>
              <a:gd name="T82" fmla="*/ 1181 w 1191"/>
              <a:gd name="T83" fmla="*/ 211 h 1815"/>
              <a:gd name="T84" fmla="*/ 1172 w 1191"/>
              <a:gd name="T85" fmla="*/ 190 h 1815"/>
              <a:gd name="T86" fmla="*/ 1163 w 1191"/>
              <a:gd name="T87" fmla="*/ 168 h 1815"/>
              <a:gd name="T88" fmla="*/ 1150 w 1191"/>
              <a:gd name="T89" fmla="*/ 149 h 1815"/>
              <a:gd name="T90" fmla="*/ 1135 w 1191"/>
              <a:gd name="T91" fmla="*/ 130 h 1815"/>
              <a:gd name="T92" fmla="*/ 1118 w 1191"/>
              <a:gd name="T93" fmla="*/ 112 h 1815"/>
              <a:gd name="T94" fmla="*/ 1099 w 1191"/>
              <a:gd name="T95" fmla="*/ 95 h 1815"/>
              <a:gd name="T96" fmla="*/ 1077 w 1191"/>
              <a:gd name="T97" fmla="*/ 78 h 1815"/>
              <a:gd name="T98" fmla="*/ 1050 w 1191"/>
              <a:gd name="T99" fmla="*/ 62 h 1815"/>
              <a:gd name="T100" fmla="*/ 1020 w 1191"/>
              <a:gd name="T101" fmla="*/ 47 h 1815"/>
              <a:gd name="T102" fmla="*/ 989 w 1191"/>
              <a:gd name="T103" fmla="*/ 33 h 1815"/>
              <a:gd name="T104" fmla="*/ 958 w 1191"/>
              <a:gd name="T105" fmla="*/ 23 h 1815"/>
              <a:gd name="T106" fmla="*/ 925 w 1191"/>
              <a:gd name="T107" fmla="*/ 14 h 1815"/>
              <a:gd name="T108" fmla="*/ 890 w 1191"/>
              <a:gd name="T109" fmla="*/ 7 h 1815"/>
              <a:gd name="T110" fmla="*/ 855 w 1191"/>
              <a:gd name="T111" fmla="*/ 3 h 1815"/>
              <a:gd name="T112" fmla="*/ 818 w 1191"/>
              <a:gd name="T113" fmla="*/ 0 h 1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191" h="1815">
                <a:moveTo>
                  <a:pt x="800" y="0"/>
                </a:moveTo>
                <a:lnTo>
                  <a:pt x="778" y="0"/>
                </a:lnTo>
                <a:lnTo>
                  <a:pt x="755" y="2"/>
                </a:lnTo>
                <a:lnTo>
                  <a:pt x="732" y="4"/>
                </a:lnTo>
                <a:lnTo>
                  <a:pt x="709" y="7"/>
                </a:lnTo>
                <a:lnTo>
                  <a:pt x="686" y="11"/>
                </a:lnTo>
                <a:lnTo>
                  <a:pt x="662" y="15"/>
                </a:lnTo>
                <a:lnTo>
                  <a:pt x="638" y="21"/>
                </a:lnTo>
                <a:lnTo>
                  <a:pt x="613" y="27"/>
                </a:lnTo>
                <a:lnTo>
                  <a:pt x="589" y="33"/>
                </a:lnTo>
                <a:lnTo>
                  <a:pt x="564" y="42"/>
                </a:lnTo>
                <a:lnTo>
                  <a:pt x="540" y="50"/>
                </a:lnTo>
                <a:lnTo>
                  <a:pt x="515" y="60"/>
                </a:lnTo>
                <a:lnTo>
                  <a:pt x="490" y="71"/>
                </a:lnTo>
                <a:lnTo>
                  <a:pt x="464" y="82"/>
                </a:lnTo>
                <a:lnTo>
                  <a:pt x="439" y="94"/>
                </a:lnTo>
                <a:lnTo>
                  <a:pt x="413" y="108"/>
                </a:lnTo>
                <a:lnTo>
                  <a:pt x="388" y="122"/>
                </a:lnTo>
                <a:lnTo>
                  <a:pt x="362" y="137"/>
                </a:lnTo>
                <a:lnTo>
                  <a:pt x="337" y="152"/>
                </a:lnTo>
                <a:lnTo>
                  <a:pt x="311" y="168"/>
                </a:lnTo>
                <a:lnTo>
                  <a:pt x="285" y="186"/>
                </a:lnTo>
                <a:lnTo>
                  <a:pt x="259" y="205"/>
                </a:lnTo>
                <a:lnTo>
                  <a:pt x="234" y="225"/>
                </a:lnTo>
                <a:lnTo>
                  <a:pt x="207" y="245"/>
                </a:lnTo>
                <a:lnTo>
                  <a:pt x="182" y="266"/>
                </a:lnTo>
                <a:lnTo>
                  <a:pt x="155" y="289"/>
                </a:lnTo>
                <a:lnTo>
                  <a:pt x="130" y="311"/>
                </a:lnTo>
                <a:lnTo>
                  <a:pt x="103" y="335"/>
                </a:lnTo>
                <a:lnTo>
                  <a:pt x="78" y="361"/>
                </a:lnTo>
                <a:lnTo>
                  <a:pt x="52" y="386"/>
                </a:lnTo>
                <a:lnTo>
                  <a:pt x="26" y="413"/>
                </a:lnTo>
                <a:lnTo>
                  <a:pt x="0" y="442"/>
                </a:lnTo>
                <a:lnTo>
                  <a:pt x="0" y="1128"/>
                </a:lnTo>
                <a:lnTo>
                  <a:pt x="0" y="1815"/>
                </a:lnTo>
                <a:lnTo>
                  <a:pt x="33" y="1815"/>
                </a:lnTo>
                <a:lnTo>
                  <a:pt x="66" y="1791"/>
                </a:lnTo>
                <a:lnTo>
                  <a:pt x="97" y="1765"/>
                </a:lnTo>
                <a:lnTo>
                  <a:pt x="115" y="1750"/>
                </a:lnTo>
                <a:lnTo>
                  <a:pt x="135" y="1733"/>
                </a:lnTo>
                <a:lnTo>
                  <a:pt x="155" y="1715"/>
                </a:lnTo>
                <a:lnTo>
                  <a:pt x="177" y="1694"/>
                </a:lnTo>
                <a:lnTo>
                  <a:pt x="202" y="1671"/>
                </a:lnTo>
                <a:lnTo>
                  <a:pt x="226" y="1647"/>
                </a:lnTo>
                <a:lnTo>
                  <a:pt x="252" y="1622"/>
                </a:lnTo>
                <a:lnTo>
                  <a:pt x="278" y="1595"/>
                </a:lnTo>
                <a:lnTo>
                  <a:pt x="335" y="1538"/>
                </a:lnTo>
                <a:lnTo>
                  <a:pt x="392" y="1476"/>
                </a:lnTo>
                <a:lnTo>
                  <a:pt x="453" y="1410"/>
                </a:lnTo>
                <a:lnTo>
                  <a:pt x="513" y="1343"/>
                </a:lnTo>
                <a:lnTo>
                  <a:pt x="575" y="1275"/>
                </a:lnTo>
                <a:lnTo>
                  <a:pt x="634" y="1206"/>
                </a:lnTo>
                <a:lnTo>
                  <a:pt x="694" y="1137"/>
                </a:lnTo>
                <a:lnTo>
                  <a:pt x="750" y="1070"/>
                </a:lnTo>
                <a:lnTo>
                  <a:pt x="803" y="1005"/>
                </a:lnTo>
                <a:lnTo>
                  <a:pt x="852" y="944"/>
                </a:lnTo>
                <a:lnTo>
                  <a:pt x="876" y="915"/>
                </a:lnTo>
                <a:lnTo>
                  <a:pt x="897" y="887"/>
                </a:lnTo>
                <a:lnTo>
                  <a:pt x="936" y="835"/>
                </a:lnTo>
                <a:lnTo>
                  <a:pt x="971" y="785"/>
                </a:lnTo>
                <a:lnTo>
                  <a:pt x="1008" y="734"/>
                </a:lnTo>
                <a:lnTo>
                  <a:pt x="1025" y="707"/>
                </a:lnTo>
                <a:lnTo>
                  <a:pt x="1042" y="681"/>
                </a:lnTo>
                <a:lnTo>
                  <a:pt x="1057" y="654"/>
                </a:lnTo>
                <a:lnTo>
                  <a:pt x="1073" y="628"/>
                </a:lnTo>
                <a:lnTo>
                  <a:pt x="1089" y="601"/>
                </a:lnTo>
                <a:lnTo>
                  <a:pt x="1104" y="574"/>
                </a:lnTo>
                <a:lnTo>
                  <a:pt x="1118" y="548"/>
                </a:lnTo>
                <a:lnTo>
                  <a:pt x="1131" y="520"/>
                </a:lnTo>
                <a:lnTo>
                  <a:pt x="1143" y="494"/>
                </a:lnTo>
                <a:lnTo>
                  <a:pt x="1153" y="468"/>
                </a:lnTo>
                <a:lnTo>
                  <a:pt x="1163" y="442"/>
                </a:lnTo>
                <a:lnTo>
                  <a:pt x="1171" y="415"/>
                </a:lnTo>
                <a:lnTo>
                  <a:pt x="1179" y="390"/>
                </a:lnTo>
                <a:lnTo>
                  <a:pt x="1184" y="364"/>
                </a:lnTo>
                <a:lnTo>
                  <a:pt x="1188" y="340"/>
                </a:lnTo>
                <a:lnTo>
                  <a:pt x="1191" y="315"/>
                </a:lnTo>
                <a:lnTo>
                  <a:pt x="1191" y="291"/>
                </a:lnTo>
                <a:lnTo>
                  <a:pt x="1191" y="267"/>
                </a:lnTo>
                <a:lnTo>
                  <a:pt x="1190" y="256"/>
                </a:lnTo>
                <a:lnTo>
                  <a:pt x="1188" y="244"/>
                </a:lnTo>
                <a:lnTo>
                  <a:pt x="1186" y="233"/>
                </a:lnTo>
                <a:lnTo>
                  <a:pt x="1184" y="222"/>
                </a:lnTo>
                <a:lnTo>
                  <a:pt x="1181" y="211"/>
                </a:lnTo>
                <a:lnTo>
                  <a:pt x="1177" y="200"/>
                </a:lnTo>
                <a:lnTo>
                  <a:pt x="1172" y="190"/>
                </a:lnTo>
                <a:lnTo>
                  <a:pt x="1168" y="179"/>
                </a:lnTo>
                <a:lnTo>
                  <a:pt x="1163" y="168"/>
                </a:lnTo>
                <a:lnTo>
                  <a:pt x="1156" y="159"/>
                </a:lnTo>
                <a:lnTo>
                  <a:pt x="1150" y="149"/>
                </a:lnTo>
                <a:lnTo>
                  <a:pt x="1144" y="140"/>
                </a:lnTo>
                <a:lnTo>
                  <a:pt x="1135" y="130"/>
                </a:lnTo>
                <a:lnTo>
                  <a:pt x="1128" y="121"/>
                </a:lnTo>
                <a:lnTo>
                  <a:pt x="1118" y="112"/>
                </a:lnTo>
                <a:lnTo>
                  <a:pt x="1110" y="104"/>
                </a:lnTo>
                <a:lnTo>
                  <a:pt x="1099" y="95"/>
                </a:lnTo>
                <a:lnTo>
                  <a:pt x="1088" y="87"/>
                </a:lnTo>
                <a:lnTo>
                  <a:pt x="1077" y="78"/>
                </a:lnTo>
                <a:lnTo>
                  <a:pt x="1065" y="71"/>
                </a:lnTo>
                <a:lnTo>
                  <a:pt x="1050" y="62"/>
                </a:lnTo>
                <a:lnTo>
                  <a:pt x="1035" y="55"/>
                </a:lnTo>
                <a:lnTo>
                  <a:pt x="1020" y="47"/>
                </a:lnTo>
                <a:lnTo>
                  <a:pt x="1005" y="40"/>
                </a:lnTo>
                <a:lnTo>
                  <a:pt x="989" y="33"/>
                </a:lnTo>
                <a:lnTo>
                  <a:pt x="974" y="28"/>
                </a:lnTo>
                <a:lnTo>
                  <a:pt x="958" y="23"/>
                </a:lnTo>
                <a:lnTo>
                  <a:pt x="941" y="19"/>
                </a:lnTo>
                <a:lnTo>
                  <a:pt x="925" y="14"/>
                </a:lnTo>
                <a:lnTo>
                  <a:pt x="908" y="10"/>
                </a:lnTo>
                <a:lnTo>
                  <a:pt x="890" y="7"/>
                </a:lnTo>
                <a:lnTo>
                  <a:pt x="873" y="5"/>
                </a:lnTo>
                <a:lnTo>
                  <a:pt x="855" y="3"/>
                </a:lnTo>
                <a:lnTo>
                  <a:pt x="836" y="2"/>
                </a:lnTo>
                <a:lnTo>
                  <a:pt x="818" y="0"/>
                </a:lnTo>
                <a:lnTo>
                  <a:pt x="800" y="0"/>
                </a:lnTo>
                <a:close/>
              </a:path>
            </a:pathLst>
          </a:custGeom>
          <a:solidFill>
            <a:srgbClr val="F1F1F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313" y="3573016"/>
            <a:ext cx="8207375" cy="1656184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200" y="5229200"/>
            <a:ext cx="3356191" cy="645038"/>
          </a:xfrm>
          <a:prstGeom prst="rect">
            <a:avLst/>
          </a:prstGeom>
        </p:spPr>
      </p:pic>
      <p:sp>
        <p:nvSpPr>
          <p:cNvPr id="5" name="Freeform 6">
            <a:extLst>
              <a:ext uri="{FF2B5EF4-FFF2-40B4-BE49-F238E27FC236}">
                <a16:creationId xmlns:a16="http://schemas.microsoft.com/office/drawing/2014/main" id="{5D634A6D-7992-4FEB-A156-FEE099664294}"/>
              </a:ext>
            </a:extLst>
          </p:cNvPr>
          <p:cNvSpPr>
            <a:spLocks/>
          </p:cNvSpPr>
          <p:nvPr/>
        </p:nvSpPr>
        <p:spPr bwMode="auto">
          <a:xfrm>
            <a:off x="0" y="3976688"/>
            <a:ext cx="1890713" cy="2881313"/>
          </a:xfrm>
          <a:custGeom>
            <a:avLst/>
            <a:gdLst>
              <a:gd name="T0" fmla="*/ 778 w 1191"/>
              <a:gd name="T1" fmla="*/ 0 h 1815"/>
              <a:gd name="T2" fmla="*/ 732 w 1191"/>
              <a:gd name="T3" fmla="*/ 4 h 1815"/>
              <a:gd name="T4" fmla="*/ 686 w 1191"/>
              <a:gd name="T5" fmla="*/ 11 h 1815"/>
              <a:gd name="T6" fmla="*/ 638 w 1191"/>
              <a:gd name="T7" fmla="*/ 21 h 1815"/>
              <a:gd name="T8" fmla="*/ 589 w 1191"/>
              <a:gd name="T9" fmla="*/ 33 h 1815"/>
              <a:gd name="T10" fmla="*/ 540 w 1191"/>
              <a:gd name="T11" fmla="*/ 50 h 1815"/>
              <a:gd name="T12" fmla="*/ 490 w 1191"/>
              <a:gd name="T13" fmla="*/ 71 h 1815"/>
              <a:gd name="T14" fmla="*/ 439 w 1191"/>
              <a:gd name="T15" fmla="*/ 94 h 1815"/>
              <a:gd name="T16" fmla="*/ 388 w 1191"/>
              <a:gd name="T17" fmla="*/ 122 h 1815"/>
              <a:gd name="T18" fmla="*/ 337 w 1191"/>
              <a:gd name="T19" fmla="*/ 152 h 1815"/>
              <a:gd name="T20" fmla="*/ 285 w 1191"/>
              <a:gd name="T21" fmla="*/ 186 h 1815"/>
              <a:gd name="T22" fmla="*/ 234 w 1191"/>
              <a:gd name="T23" fmla="*/ 225 h 1815"/>
              <a:gd name="T24" fmla="*/ 182 w 1191"/>
              <a:gd name="T25" fmla="*/ 266 h 1815"/>
              <a:gd name="T26" fmla="*/ 130 w 1191"/>
              <a:gd name="T27" fmla="*/ 311 h 1815"/>
              <a:gd name="T28" fmla="*/ 78 w 1191"/>
              <a:gd name="T29" fmla="*/ 361 h 1815"/>
              <a:gd name="T30" fmla="*/ 26 w 1191"/>
              <a:gd name="T31" fmla="*/ 413 h 1815"/>
              <a:gd name="T32" fmla="*/ 0 w 1191"/>
              <a:gd name="T33" fmla="*/ 1128 h 1815"/>
              <a:gd name="T34" fmla="*/ 33 w 1191"/>
              <a:gd name="T35" fmla="*/ 1815 h 1815"/>
              <a:gd name="T36" fmla="*/ 97 w 1191"/>
              <a:gd name="T37" fmla="*/ 1765 h 1815"/>
              <a:gd name="T38" fmla="*/ 135 w 1191"/>
              <a:gd name="T39" fmla="*/ 1733 h 1815"/>
              <a:gd name="T40" fmla="*/ 177 w 1191"/>
              <a:gd name="T41" fmla="*/ 1694 h 1815"/>
              <a:gd name="T42" fmla="*/ 226 w 1191"/>
              <a:gd name="T43" fmla="*/ 1647 h 1815"/>
              <a:gd name="T44" fmla="*/ 278 w 1191"/>
              <a:gd name="T45" fmla="*/ 1595 h 1815"/>
              <a:gd name="T46" fmla="*/ 392 w 1191"/>
              <a:gd name="T47" fmla="*/ 1476 h 1815"/>
              <a:gd name="T48" fmla="*/ 513 w 1191"/>
              <a:gd name="T49" fmla="*/ 1343 h 1815"/>
              <a:gd name="T50" fmla="*/ 634 w 1191"/>
              <a:gd name="T51" fmla="*/ 1206 h 1815"/>
              <a:gd name="T52" fmla="*/ 750 w 1191"/>
              <a:gd name="T53" fmla="*/ 1070 h 1815"/>
              <a:gd name="T54" fmla="*/ 852 w 1191"/>
              <a:gd name="T55" fmla="*/ 944 h 1815"/>
              <a:gd name="T56" fmla="*/ 897 w 1191"/>
              <a:gd name="T57" fmla="*/ 887 h 1815"/>
              <a:gd name="T58" fmla="*/ 971 w 1191"/>
              <a:gd name="T59" fmla="*/ 785 h 1815"/>
              <a:gd name="T60" fmla="*/ 1025 w 1191"/>
              <a:gd name="T61" fmla="*/ 707 h 1815"/>
              <a:gd name="T62" fmla="*/ 1057 w 1191"/>
              <a:gd name="T63" fmla="*/ 654 h 1815"/>
              <a:gd name="T64" fmla="*/ 1089 w 1191"/>
              <a:gd name="T65" fmla="*/ 601 h 1815"/>
              <a:gd name="T66" fmla="*/ 1118 w 1191"/>
              <a:gd name="T67" fmla="*/ 548 h 1815"/>
              <a:gd name="T68" fmla="*/ 1143 w 1191"/>
              <a:gd name="T69" fmla="*/ 494 h 1815"/>
              <a:gd name="T70" fmla="*/ 1163 w 1191"/>
              <a:gd name="T71" fmla="*/ 442 h 1815"/>
              <a:gd name="T72" fmla="*/ 1179 w 1191"/>
              <a:gd name="T73" fmla="*/ 390 h 1815"/>
              <a:gd name="T74" fmla="*/ 1188 w 1191"/>
              <a:gd name="T75" fmla="*/ 340 h 1815"/>
              <a:gd name="T76" fmla="*/ 1191 w 1191"/>
              <a:gd name="T77" fmla="*/ 291 h 1815"/>
              <a:gd name="T78" fmla="*/ 1190 w 1191"/>
              <a:gd name="T79" fmla="*/ 256 h 1815"/>
              <a:gd name="T80" fmla="*/ 1186 w 1191"/>
              <a:gd name="T81" fmla="*/ 233 h 1815"/>
              <a:gd name="T82" fmla="*/ 1181 w 1191"/>
              <a:gd name="T83" fmla="*/ 211 h 1815"/>
              <a:gd name="T84" fmla="*/ 1172 w 1191"/>
              <a:gd name="T85" fmla="*/ 190 h 1815"/>
              <a:gd name="T86" fmla="*/ 1163 w 1191"/>
              <a:gd name="T87" fmla="*/ 168 h 1815"/>
              <a:gd name="T88" fmla="*/ 1150 w 1191"/>
              <a:gd name="T89" fmla="*/ 149 h 1815"/>
              <a:gd name="T90" fmla="*/ 1135 w 1191"/>
              <a:gd name="T91" fmla="*/ 130 h 1815"/>
              <a:gd name="T92" fmla="*/ 1118 w 1191"/>
              <a:gd name="T93" fmla="*/ 112 h 1815"/>
              <a:gd name="T94" fmla="*/ 1099 w 1191"/>
              <a:gd name="T95" fmla="*/ 95 h 1815"/>
              <a:gd name="T96" fmla="*/ 1077 w 1191"/>
              <a:gd name="T97" fmla="*/ 78 h 1815"/>
              <a:gd name="T98" fmla="*/ 1050 w 1191"/>
              <a:gd name="T99" fmla="*/ 62 h 1815"/>
              <a:gd name="T100" fmla="*/ 1020 w 1191"/>
              <a:gd name="T101" fmla="*/ 47 h 1815"/>
              <a:gd name="T102" fmla="*/ 989 w 1191"/>
              <a:gd name="T103" fmla="*/ 33 h 1815"/>
              <a:gd name="T104" fmla="*/ 958 w 1191"/>
              <a:gd name="T105" fmla="*/ 23 h 1815"/>
              <a:gd name="T106" fmla="*/ 925 w 1191"/>
              <a:gd name="T107" fmla="*/ 14 h 1815"/>
              <a:gd name="T108" fmla="*/ 890 w 1191"/>
              <a:gd name="T109" fmla="*/ 7 h 1815"/>
              <a:gd name="T110" fmla="*/ 855 w 1191"/>
              <a:gd name="T111" fmla="*/ 3 h 1815"/>
              <a:gd name="T112" fmla="*/ 818 w 1191"/>
              <a:gd name="T113" fmla="*/ 0 h 1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191" h="1815">
                <a:moveTo>
                  <a:pt x="800" y="0"/>
                </a:moveTo>
                <a:lnTo>
                  <a:pt x="778" y="0"/>
                </a:lnTo>
                <a:lnTo>
                  <a:pt x="755" y="2"/>
                </a:lnTo>
                <a:lnTo>
                  <a:pt x="732" y="4"/>
                </a:lnTo>
                <a:lnTo>
                  <a:pt x="709" y="7"/>
                </a:lnTo>
                <a:lnTo>
                  <a:pt x="686" y="11"/>
                </a:lnTo>
                <a:lnTo>
                  <a:pt x="662" y="15"/>
                </a:lnTo>
                <a:lnTo>
                  <a:pt x="638" y="21"/>
                </a:lnTo>
                <a:lnTo>
                  <a:pt x="613" y="27"/>
                </a:lnTo>
                <a:lnTo>
                  <a:pt x="589" y="33"/>
                </a:lnTo>
                <a:lnTo>
                  <a:pt x="564" y="42"/>
                </a:lnTo>
                <a:lnTo>
                  <a:pt x="540" y="50"/>
                </a:lnTo>
                <a:lnTo>
                  <a:pt x="515" y="60"/>
                </a:lnTo>
                <a:lnTo>
                  <a:pt x="490" y="71"/>
                </a:lnTo>
                <a:lnTo>
                  <a:pt x="464" y="82"/>
                </a:lnTo>
                <a:lnTo>
                  <a:pt x="439" y="94"/>
                </a:lnTo>
                <a:lnTo>
                  <a:pt x="413" y="108"/>
                </a:lnTo>
                <a:lnTo>
                  <a:pt x="388" y="122"/>
                </a:lnTo>
                <a:lnTo>
                  <a:pt x="362" y="137"/>
                </a:lnTo>
                <a:lnTo>
                  <a:pt x="337" y="152"/>
                </a:lnTo>
                <a:lnTo>
                  <a:pt x="311" y="168"/>
                </a:lnTo>
                <a:lnTo>
                  <a:pt x="285" y="186"/>
                </a:lnTo>
                <a:lnTo>
                  <a:pt x="259" y="205"/>
                </a:lnTo>
                <a:lnTo>
                  <a:pt x="234" y="225"/>
                </a:lnTo>
                <a:lnTo>
                  <a:pt x="207" y="245"/>
                </a:lnTo>
                <a:lnTo>
                  <a:pt x="182" y="266"/>
                </a:lnTo>
                <a:lnTo>
                  <a:pt x="155" y="289"/>
                </a:lnTo>
                <a:lnTo>
                  <a:pt x="130" y="311"/>
                </a:lnTo>
                <a:lnTo>
                  <a:pt x="103" y="335"/>
                </a:lnTo>
                <a:lnTo>
                  <a:pt x="78" y="361"/>
                </a:lnTo>
                <a:lnTo>
                  <a:pt x="52" y="386"/>
                </a:lnTo>
                <a:lnTo>
                  <a:pt x="26" y="413"/>
                </a:lnTo>
                <a:lnTo>
                  <a:pt x="0" y="442"/>
                </a:lnTo>
                <a:lnTo>
                  <a:pt x="0" y="1128"/>
                </a:lnTo>
                <a:lnTo>
                  <a:pt x="0" y="1815"/>
                </a:lnTo>
                <a:lnTo>
                  <a:pt x="33" y="1815"/>
                </a:lnTo>
                <a:lnTo>
                  <a:pt x="66" y="1791"/>
                </a:lnTo>
                <a:lnTo>
                  <a:pt x="97" y="1765"/>
                </a:lnTo>
                <a:lnTo>
                  <a:pt x="115" y="1750"/>
                </a:lnTo>
                <a:lnTo>
                  <a:pt x="135" y="1733"/>
                </a:lnTo>
                <a:lnTo>
                  <a:pt x="155" y="1715"/>
                </a:lnTo>
                <a:lnTo>
                  <a:pt x="177" y="1694"/>
                </a:lnTo>
                <a:lnTo>
                  <a:pt x="202" y="1671"/>
                </a:lnTo>
                <a:lnTo>
                  <a:pt x="226" y="1647"/>
                </a:lnTo>
                <a:lnTo>
                  <a:pt x="252" y="1622"/>
                </a:lnTo>
                <a:lnTo>
                  <a:pt x="278" y="1595"/>
                </a:lnTo>
                <a:lnTo>
                  <a:pt x="335" y="1538"/>
                </a:lnTo>
                <a:lnTo>
                  <a:pt x="392" y="1476"/>
                </a:lnTo>
                <a:lnTo>
                  <a:pt x="453" y="1410"/>
                </a:lnTo>
                <a:lnTo>
                  <a:pt x="513" y="1343"/>
                </a:lnTo>
                <a:lnTo>
                  <a:pt x="575" y="1275"/>
                </a:lnTo>
                <a:lnTo>
                  <a:pt x="634" y="1206"/>
                </a:lnTo>
                <a:lnTo>
                  <a:pt x="694" y="1137"/>
                </a:lnTo>
                <a:lnTo>
                  <a:pt x="750" y="1070"/>
                </a:lnTo>
                <a:lnTo>
                  <a:pt x="803" y="1005"/>
                </a:lnTo>
                <a:lnTo>
                  <a:pt x="852" y="944"/>
                </a:lnTo>
                <a:lnTo>
                  <a:pt x="876" y="915"/>
                </a:lnTo>
                <a:lnTo>
                  <a:pt x="897" y="887"/>
                </a:lnTo>
                <a:lnTo>
                  <a:pt x="936" y="835"/>
                </a:lnTo>
                <a:lnTo>
                  <a:pt x="971" y="785"/>
                </a:lnTo>
                <a:lnTo>
                  <a:pt x="1008" y="734"/>
                </a:lnTo>
                <a:lnTo>
                  <a:pt x="1025" y="707"/>
                </a:lnTo>
                <a:lnTo>
                  <a:pt x="1042" y="681"/>
                </a:lnTo>
                <a:lnTo>
                  <a:pt x="1057" y="654"/>
                </a:lnTo>
                <a:lnTo>
                  <a:pt x="1073" y="628"/>
                </a:lnTo>
                <a:lnTo>
                  <a:pt x="1089" y="601"/>
                </a:lnTo>
                <a:lnTo>
                  <a:pt x="1104" y="574"/>
                </a:lnTo>
                <a:lnTo>
                  <a:pt x="1118" y="548"/>
                </a:lnTo>
                <a:lnTo>
                  <a:pt x="1131" y="520"/>
                </a:lnTo>
                <a:lnTo>
                  <a:pt x="1143" y="494"/>
                </a:lnTo>
                <a:lnTo>
                  <a:pt x="1153" y="468"/>
                </a:lnTo>
                <a:lnTo>
                  <a:pt x="1163" y="442"/>
                </a:lnTo>
                <a:lnTo>
                  <a:pt x="1171" y="415"/>
                </a:lnTo>
                <a:lnTo>
                  <a:pt x="1179" y="390"/>
                </a:lnTo>
                <a:lnTo>
                  <a:pt x="1184" y="364"/>
                </a:lnTo>
                <a:lnTo>
                  <a:pt x="1188" y="340"/>
                </a:lnTo>
                <a:lnTo>
                  <a:pt x="1191" y="315"/>
                </a:lnTo>
                <a:lnTo>
                  <a:pt x="1191" y="291"/>
                </a:lnTo>
                <a:lnTo>
                  <a:pt x="1191" y="267"/>
                </a:lnTo>
                <a:lnTo>
                  <a:pt x="1190" y="256"/>
                </a:lnTo>
                <a:lnTo>
                  <a:pt x="1188" y="244"/>
                </a:lnTo>
                <a:lnTo>
                  <a:pt x="1186" y="233"/>
                </a:lnTo>
                <a:lnTo>
                  <a:pt x="1184" y="222"/>
                </a:lnTo>
                <a:lnTo>
                  <a:pt x="1181" y="211"/>
                </a:lnTo>
                <a:lnTo>
                  <a:pt x="1177" y="200"/>
                </a:lnTo>
                <a:lnTo>
                  <a:pt x="1172" y="190"/>
                </a:lnTo>
                <a:lnTo>
                  <a:pt x="1168" y="179"/>
                </a:lnTo>
                <a:lnTo>
                  <a:pt x="1163" y="168"/>
                </a:lnTo>
                <a:lnTo>
                  <a:pt x="1156" y="159"/>
                </a:lnTo>
                <a:lnTo>
                  <a:pt x="1150" y="149"/>
                </a:lnTo>
                <a:lnTo>
                  <a:pt x="1144" y="140"/>
                </a:lnTo>
                <a:lnTo>
                  <a:pt x="1135" y="130"/>
                </a:lnTo>
                <a:lnTo>
                  <a:pt x="1128" y="121"/>
                </a:lnTo>
                <a:lnTo>
                  <a:pt x="1118" y="112"/>
                </a:lnTo>
                <a:lnTo>
                  <a:pt x="1110" y="104"/>
                </a:lnTo>
                <a:lnTo>
                  <a:pt x="1099" y="95"/>
                </a:lnTo>
                <a:lnTo>
                  <a:pt x="1088" y="87"/>
                </a:lnTo>
                <a:lnTo>
                  <a:pt x="1077" y="78"/>
                </a:lnTo>
                <a:lnTo>
                  <a:pt x="1065" y="71"/>
                </a:lnTo>
                <a:lnTo>
                  <a:pt x="1050" y="62"/>
                </a:lnTo>
                <a:lnTo>
                  <a:pt x="1035" y="55"/>
                </a:lnTo>
                <a:lnTo>
                  <a:pt x="1020" y="47"/>
                </a:lnTo>
                <a:lnTo>
                  <a:pt x="1005" y="40"/>
                </a:lnTo>
                <a:lnTo>
                  <a:pt x="989" y="33"/>
                </a:lnTo>
                <a:lnTo>
                  <a:pt x="974" y="28"/>
                </a:lnTo>
                <a:lnTo>
                  <a:pt x="958" y="23"/>
                </a:lnTo>
                <a:lnTo>
                  <a:pt x="941" y="19"/>
                </a:lnTo>
                <a:lnTo>
                  <a:pt x="925" y="14"/>
                </a:lnTo>
                <a:lnTo>
                  <a:pt x="908" y="10"/>
                </a:lnTo>
                <a:lnTo>
                  <a:pt x="890" y="7"/>
                </a:lnTo>
                <a:lnTo>
                  <a:pt x="873" y="5"/>
                </a:lnTo>
                <a:lnTo>
                  <a:pt x="855" y="3"/>
                </a:lnTo>
                <a:lnTo>
                  <a:pt x="836" y="2"/>
                </a:lnTo>
                <a:lnTo>
                  <a:pt x="818" y="0"/>
                </a:lnTo>
                <a:lnTo>
                  <a:pt x="800" y="0"/>
                </a:lnTo>
                <a:close/>
              </a:path>
            </a:pathLst>
          </a:custGeom>
          <a:solidFill>
            <a:srgbClr val="F1F1F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37832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2381B06A-5127-4644-872D-9F16800798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7584" y="6381750"/>
            <a:ext cx="864096" cy="1404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2019</a:t>
            </a:r>
            <a:endParaRPr lang="fi-FI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294CCD4-D25E-43FE-AFCD-A564B1AB1F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1680" y="6381750"/>
            <a:ext cx="3672408" cy="1428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Energiatehokas rakentaminen - sääsuojaus ja olosuhdehallinta</a:t>
            </a:r>
            <a:endParaRPr lang="fi-FI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347A6B5-F540-4FF0-AF1A-C25977E5C8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8313" y="6378903"/>
            <a:ext cx="359271" cy="14329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0168ACF4-E7A5-495E-8C31-8E9E3D5B0BFC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81530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hteystied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73239"/>
            <a:ext cx="8218488" cy="3239937"/>
          </a:xfrm>
        </p:spPr>
        <p:txBody>
          <a:bodyPr/>
          <a:lstStyle>
            <a:lvl1pPr marL="0" indent="0">
              <a:buFontTx/>
              <a:buNone/>
              <a:defRPr sz="2800" b="1"/>
            </a:lvl1pPr>
            <a:lvl2pPr marL="266700" indent="-266700">
              <a:defRPr sz="2400"/>
            </a:lvl2pPr>
            <a:lvl3pPr marL="539750" indent="-273050">
              <a:defRPr sz="2000"/>
            </a:lvl3pPr>
            <a:lvl4pPr marL="806450" indent="-266700">
              <a:defRPr sz="1800"/>
            </a:lvl4pPr>
            <a:lvl5pPr marL="1071563" indent="-265113"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3" name="TextBox 2">
            <a:hlinkClick r:id="rId2"/>
          </p:cNvPr>
          <p:cNvSpPr txBox="1"/>
          <p:nvPr/>
        </p:nvSpPr>
        <p:spPr>
          <a:xfrm>
            <a:off x="468313" y="5013176"/>
            <a:ext cx="3226845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2400" b="1" i="1" dirty="0"/>
              <a:t>motiva.fi/buildupskills</a:t>
            </a:r>
          </a:p>
        </p:txBody>
      </p:sp>
      <p:sp>
        <p:nvSpPr>
          <p:cNvPr id="5" name="TextBox 4">
            <a:hlinkClick r:id="rId2"/>
            <a:extLst>
              <a:ext uri="{FF2B5EF4-FFF2-40B4-BE49-F238E27FC236}">
                <a16:creationId xmlns:a16="http://schemas.microsoft.com/office/drawing/2014/main" id="{CC049C2B-C33A-4B6B-B964-AD1B9E9DC585}"/>
              </a:ext>
            </a:extLst>
          </p:cNvPr>
          <p:cNvSpPr txBox="1"/>
          <p:nvPr/>
        </p:nvSpPr>
        <p:spPr>
          <a:xfrm>
            <a:off x="468313" y="5013176"/>
            <a:ext cx="3226845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2400" b="1" i="1" dirty="0"/>
              <a:t>motiva.fi/buildupskills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F88F62A8-EF71-4D07-A69A-E3D67397F7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7584" y="6381750"/>
            <a:ext cx="864096" cy="1404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2019</a:t>
            </a:r>
            <a:endParaRPr lang="fi-FI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71DA6D70-0068-4E0D-89FE-A0DB79DEFE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1680" y="6381750"/>
            <a:ext cx="3672408" cy="1428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Energiatehokas rakentaminen - sääsuojaus ja olosuhdehallinta</a:t>
            </a:r>
            <a:endParaRPr lang="fi-FI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BB84737-A899-4870-8DDD-1DE4E2186E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8313" y="6378903"/>
            <a:ext cx="359271" cy="14329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0168ACF4-E7A5-495E-8C31-8E9E3D5B0BFC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338788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9019A32-EC96-481B-977C-E7B285070E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7584" y="6381750"/>
            <a:ext cx="864096" cy="1404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2019</a:t>
            </a:r>
            <a:endParaRPr lang="fi-FI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C6D4DDE-7FAC-4B1C-A70F-B1EA995566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1680" y="6381750"/>
            <a:ext cx="3672408" cy="1428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Energiatehokas rakentaminen - sääsuojaus ja olosuhdehallinta</a:t>
            </a:r>
            <a:endParaRPr lang="fi-FI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D46E978-F659-4113-91F8-6593A78B7C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8313" y="6378903"/>
            <a:ext cx="359271" cy="14329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0168ACF4-E7A5-495E-8C31-8E9E3D5B0BFC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668227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9" name="Sisällön paikkamerkki 8"/>
          <p:cNvSpPr>
            <a:spLocks noGrp="1"/>
          </p:cNvSpPr>
          <p:nvPr>
            <p:ph sz="quarter" idx="11"/>
          </p:nvPr>
        </p:nvSpPr>
        <p:spPr>
          <a:xfrm>
            <a:off x="900114" y="1593850"/>
            <a:ext cx="3707221" cy="4343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11" name="Sisällön paikkamerkki 10"/>
          <p:cNvSpPr>
            <a:spLocks noGrp="1"/>
          </p:cNvSpPr>
          <p:nvPr>
            <p:ph sz="quarter" idx="12"/>
          </p:nvPr>
        </p:nvSpPr>
        <p:spPr>
          <a:xfrm>
            <a:off x="5003801" y="1593850"/>
            <a:ext cx="3708808" cy="4343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FD8B4A19-B20C-4494-9F6D-BE9A672FB3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7584" y="6381750"/>
            <a:ext cx="864096" cy="1404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2019</a:t>
            </a:r>
            <a:endParaRPr lang="fi-FI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7942C5BF-06EF-4A0C-8A05-402FBFB354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1680" y="6381750"/>
            <a:ext cx="3672408" cy="1428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Energiatehokas rakentaminen - sääsuojaus ja olosuhdehallinta</a:t>
            </a:r>
            <a:endParaRPr lang="fi-FI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1912BB5-E851-42DB-AE00-3F27875F26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8313" y="6378903"/>
            <a:ext cx="359271" cy="14329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0168ACF4-E7A5-495E-8C31-8E9E3D5B0BFC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29028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6"/>
          <p:cNvSpPr>
            <a:spLocks/>
          </p:cNvSpPr>
          <p:nvPr/>
        </p:nvSpPr>
        <p:spPr bwMode="auto">
          <a:xfrm>
            <a:off x="0" y="3976688"/>
            <a:ext cx="1890713" cy="2881313"/>
          </a:xfrm>
          <a:custGeom>
            <a:avLst/>
            <a:gdLst>
              <a:gd name="T0" fmla="*/ 778 w 1191"/>
              <a:gd name="T1" fmla="*/ 0 h 1815"/>
              <a:gd name="T2" fmla="*/ 732 w 1191"/>
              <a:gd name="T3" fmla="*/ 4 h 1815"/>
              <a:gd name="T4" fmla="*/ 686 w 1191"/>
              <a:gd name="T5" fmla="*/ 11 h 1815"/>
              <a:gd name="T6" fmla="*/ 638 w 1191"/>
              <a:gd name="T7" fmla="*/ 21 h 1815"/>
              <a:gd name="T8" fmla="*/ 589 w 1191"/>
              <a:gd name="T9" fmla="*/ 33 h 1815"/>
              <a:gd name="T10" fmla="*/ 540 w 1191"/>
              <a:gd name="T11" fmla="*/ 50 h 1815"/>
              <a:gd name="T12" fmla="*/ 490 w 1191"/>
              <a:gd name="T13" fmla="*/ 71 h 1815"/>
              <a:gd name="T14" fmla="*/ 439 w 1191"/>
              <a:gd name="T15" fmla="*/ 94 h 1815"/>
              <a:gd name="T16" fmla="*/ 388 w 1191"/>
              <a:gd name="T17" fmla="*/ 122 h 1815"/>
              <a:gd name="T18" fmla="*/ 337 w 1191"/>
              <a:gd name="T19" fmla="*/ 152 h 1815"/>
              <a:gd name="T20" fmla="*/ 285 w 1191"/>
              <a:gd name="T21" fmla="*/ 186 h 1815"/>
              <a:gd name="T22" fmla="*/ 234 w 1191"/>
              <a:gd name="T23" fmla="*/ 225 h 1815"/>
              <a:gd name="T24" fmla="*/ 182 w 1191"/>
              <a:gd name="T25" fmla="*/ 266 h 1815"/>
              <a:gd name="T26" fmla="*/ 130 w 1191"/>
              <a:gd name="T27" fmla="*/ 311 h 1815"/>
              <a:gd name="T28" fmla="*/ 78 w 1191"/>
              <a:gd name="T29" fmla="*/ 361 h 1815"/>
              <a:gd name="T30" fmla="*/ 26 w 1191"/>
              <a:gd name="T31" fmla="*/ 413 h 1815"/>
              <a:gd name="T32" fmla="*/ 0 w 1191"/>
              <a:gd name="T33" fmla="*/ 1128 h 1815"/>
              <a:gd name="T34" fmla="*/ 33 w 1191"/>
              <a:gd name="T35" fmla="*/ 1815 h 1815"/>
              <a:gd name="T36" fmla="*/ 97 w 1191"/>
              <a:gd name="T37" fmla="*/ 1765 h 1815"/>
              <a:gd name="T38" fmla="*/ 135 w 1191"/>
              <a:gd name="T39" fmla="*/ 1733 h 1815"/>
              <a:gd name="T40" fmla="*/ 177 w 1191"/>
              <a:gd name="T41" fmla="*/ 1694 h 1815"/>
              <a:gd name="T42" fmla="*/ 226 w 1191"/>
              <a:gd name="T43" fmla="*/ 1647 h 1815"/>
              <a:gd name="T44" fmla="*/ 278 w 1191"/>
              <a:gd name="T45" fmla="*/ 1595 h 1815"/>
              <a:gd name="T46" fmla="*/ 392 w 1191"/>
              <a:gd name="T47" fmla="*/ 1476 h 1815"/>
              <a:gd name="T48" fmla="*/ 513 w 1191"/>
              <a:gd name="T49" fmla="*/ 1343 h 1815"/>
              <a:gd name="T50" fmla="*/ 634 w 1191"/>
              <a:gd name="T51" fmla="*/ 1206 h 1815"/>
              <a:gd name="T52" fmla="*/ 750 w 1191"/>
              <a:gd name="T53" fmla="*/ 1070 h 1815"/>
              <a:gd name="T54" fmla="*/ 852 w 1191"/>
              <a:gd name="T55" fmla="*/ 944 h 1815"/>
              <a:gd name="T56" fmla="*/ 897 w 1191"/>
              <a:gd name="T57" fmla="*/ 887 h 1815"/>
              <a:gd name="T58" fmla="*/ 971 w 1191"/>
              <a:gd name="T59" fmla="*/ 785 h 1815"/>
              <a:gd name="T60" fmla="*/ 1025 w 1191"/>
              <a:gd name="T61" fmla="*/ 707 h 1815"/>
              <a:gd name="T62" fmla="*/ 1057 w 1191"/>
              <a:gd name="T63" fmla="*/ 654 h 1815"/>
              <a:gd name="T64" fmla="*/ 1089 w 1191"/>
              <a:gd name="T65" fmla="*/ 601 h 1815"/>
              <a:gd name="T66" fmla="*/ 1118 w 1191"/>
              <a:gd name="T67" fmla="*/ 548 h 1815"/>
              <a:gd name="T68" fmla="*/ 1143 w 1191"/>
              <a:gd name="T69" fmla="*/ 494 h 1815"/>
              <a:gd name="T70" fmla="*/ 1163 w 1191"/>
              <a:gd name="T71" fmla="*/ 442 h 1815"/>
              <a:gd name="T72" fmla="*/ 1179 w 1191"/>
              <a:gd name="T73" fmla="*/ 390 h 1815"/>
              <a:gd name="T74" fmla="*/ 1188 w 1191"/>
              <a:gd name="T75" fmla="*/ 340 h 1815"/>
              <a:gd name="T76" fmla="*/ 1191 w 1191"/>
              <a:gd name="T77" fmla="*/ 291 h 1815"/>
              <a:gd name="T78" fmla="*/ 1190 w 1191"/>
              <a:gd name="T79" fmla="*/ 256 h 1815"/>
              <a:gd name="T80" fmla="*/ 1186 w 1191"/>
              <a:gd name="T81" fmla="*/ 233 h 1815"/>
              <a:gd name="T82" fmla="*/ 1181 w 1191"/>
              <a:gd name="T83" fmla="*/ 211 h 1815"/>
              <a:gd name="T84" fmla="*/ 1172 w 1191"/>
              <a:gd name="T85" fmla="*/ 190 h 1815"/>
              <a:gd name="T86" fmla="*/ 1163 w 1191"/>
              <a:gd name="T87" fmla="*/ 168 h 1815"/>
              <a:gd name="T88" fmla="*/ 1150 w 1191"/>
              <a:gd name="T89" fmla="*/ 149 h 1815"/>
              <a:gd name="T90" fmla="*/ 1135 w 1191"/>
              <a:gd name="T91" fmla="*/ 130 h 1815"/>
              <a:gd name="T92" fmla="*/ 1118 w 1191"/>
              <a:gd name="T93" fmla="*/ 112 h 1815"/>
              <a:gd name="T94" fmla="*/ 1099 w 1191"/>
              <a:gd name="T95" fmla="*/ 95 h 1815"/>
              <a:gd name="T96" fmla="*/ 1077 w 1191"/>
              <a:gd name="T97" fmla="*/ 78 h 1815"/>
              <a:gd name="T98" fmla="*/ 1050 w 1191"/>
              <a:gd name="T99" fmla="*/ 62 h 1815"/>
              <a:gd name="T100" fmla="*/ 1020 w 1191"/>
              <a:gd name="T101" fmla="*/ 47 h 1815"/>
              <a:gd name="T102" fmla="*/ 989 w 1191"/>
              <a:gd name="T103" fmla="*/ 33 h 1815"/>
              <a:gd name="T104" fmla="*/ 958 w 1191"/>
              <a:gd name="T105" fmla="*/ 23 h 1815"/>
              <a:gd name="T106" fmla="*/ 925 w 1191"/>
              <a:gd name="T107" fmla="*/ 14 h 1815"/>
              <a:gd name="T108" fmla="*/ 890 w 1191"/>
              <a:gd name="T109" fmla="*/ 7 h 1815"/>
              <a:gd name="T110" fmla="*/ 855 w 1191"/>
              <a:gd name="T111" fmla="*/ 3 h 1815"/>
              <a:gd name="T112" fmla="*/ 818 w 1191"/>
              <a:gd name="T113" fmla="*/ 0 h 1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191" h="1815">
                <a:moveTo>
                  <a:pt x="800" y="0"/>
                </a:moveTo>
                <a:lnTo>
                  <a:pt x="778" y="0"/>
                </a:lnTo>
                <a:lnTo>
                  <a:pt x="755" y="2"/>
                </a:lnTo>
                <a:lnTo>
                  <a:pt x="732" y="4"/>
                </a:lnTo>
                <a:lnTo>
                  <a:pt x="709" y="7"/>
                </a:lnTo>
                <a:lnTo>
                  <a:pt x="686" y="11"/>
                </a:lnTo>
                <a:lnTo>
                  <a:pt x="662" y="15"/>
                </a:lnTo>
                <a:lnTo>
                  <a:pt x="638" y="21"/>
                </a:lnTo>
                <a:lnTo>
                  <a:pt x="613" y="27"/>
                </a:lnTo>
                <a:lnTo>
                  <a:pt x="589" y="33"/>
                </a:lnTo>
                <a:lnTo>
                  <a:pt x="564" y="42"/>
                </a:lnTo>
                <a:lnTo>
                  <a:pt x="540" y="50"/>
                </a:lnTo>
                <a:lnTo>
                  <a:pt x="515" y="60"/>
                </a:lnTo>
                <a:lnTo>
                  <a:pt x="490" y="71"/>
                </a:lnTo>
                <a:lnTo>
                  <a:pt x="464" y="82"/>
                </a:lnTo>
                <a:lnTo>
                  <a:pt x="439" y="94"/>
                </a:lnTo>
                <a:lnTo>
                  <a:pt x="413" y="108"/>
                </a:lnTo>
                <a:lnTo>
                  <a:pt x="388" y="122"/>
                </a:lnTo>
                <a:lnTo>
                  <a:pt x="362" y="137"/>
                </a:lnTo>
                <a:lnTo>
                  <a:pt x="337" y="152"/>
                </a:lnTo>
                <a:lnTo>
                  <a:pt x="311" y="168"/>
                </a:lnTo>
                <a:lnTo>
                  <a:pt x="285" y="186"/>
                </a:lnTo>
                <a:lnTo>
                  <a:pt x="259" y="205"/>
                </a:lnTo>
                <a:lnTo>
                  <a:pt x="234" y="225"/>
                </a:lnTo>
                <a:lnTo>
                  <a:pt x="207" y="245"/>
                </a:lnTo>
                <a:lnTo>
                  <a:pt x="182" y="266"/>
                </a:lnTo>
                <a:lnTo>
                  <a:pt x="155" y="289"/>
                </a:lnTo>
                <a:lnTo>
                  <a:pt x="130" y="311"/>
                </a:lnTo>
                <a:lnTo>
                  <a:pt x="103" y="335"/>
                </a:lnTo>
                <a:lnTo>
                  <a:pt x="78" y="361"/>
                </a:lnTo>
                <a:lnTo>
                  <a:pt x="52" y="386"/>
                </a:lnTo>
                <a:lnTo>
                  <a:pt x="26" y="413"/>
                </a:lnTo>
                <a:lnTo>
                  <a:pt x="0" y="442"/>
                </a:lnTo>
                <a:lnTo>
                  <a:pt x="0" y="1128"/>
                </a:lnTo>
                <a:lnTo>
                  <a:pt x="0" y="1815"/>
                </a:lnTo>
                <a:lnTo>
                  <a:pt x="33" y="1815"/>
                </a:lnTo>
                <a:lnTo>
                  <a:pt x="66" y="1791"/>
                </a:lnTo>
                <a:lnTo>
                  <a:pt x="97" y="1765"/>
                </a:lnTo>
                <a:lnTo>
                  <a:pt x="115" y="1750"/>
                </a:lnTo>
                <a:lnTo>
                  <a:pt x="135" y="1733"/>
                </a:lnTo>
                <a:lnTo>
                  <a:pt x="155" y="1715"/>
                </a:lnTo>
                <a:lnTo>
                  <a:pt x="177" y="1694"/>
                </a:lnTo>
                <a:lnTo>
                  <a:pt x="202" y="1671"/>
                </a:lnTo>
                <a:lnTo>
                  <a:pt x="226" y="1647"/>
                </a:lnTo>
                <a:lnTo>
                  <a:pt x="252" y="1622"/>
                </a:lnTo>
                <a:lnTo>
                  <a:pt x="278" y="1595"/>
                </a:lnTo>
                <a:lnTo>
                  <a:pt x="335" y="1538"/>
                </a:lnTo>
                <a:lnTo>
                  <a:pt x="392" y="1476"/>
                </a:lnTo>
                <a:lnTo>
                  <a:pt x="453" y="1410"/>
                </a:lnTo>
                <a:lnTo>
                  <a:pt x="513" y="1343"/>
                </a:lnTo>
                <a:lnTo>
                  <a:pt x="575" y="1275"/>
                </a:lnTo>
                <a:lnTo>
                  <a:pt x="634" y="1206"/>
                </a:lnTo>
                <a:lnTo>
                  <a:pt x="694" y="1137"/>
                </a:lnTo>
                <a:lnTo>
                  <a:pt x="750" y="1070"/>
                </a:lnTo>
                <a:lnTo>
                  <a:pt x="803" y="1005"/>
                </a:lnTo>
                <a:lnTo>
                  <a:pt x="852" y="944"/>
                </a:lnTo>
                <a:lnTo>
                  <a:pt x="876" y="915"/>
                </a:lnTo>
                <a:lnTo>
                  <a:pt x="897" y="887"/>
                </a:lnTo>
                <a:lnTo>
                  <a:pt x="936" y="835"/>
                </a:lnTo>
                <a:lnTo>
                  <a:pt x="971" y="785"/>
                </a:lnTo>
                <a:lnTo>
                  <a:pt x="1008" y="734"/>
                </a:lnTo>
                <a:lnTo>
                  <a:pt x="1025" y="707"/>
                </a:lnTo>
                <a:lnTo>
                  <a:pt x="1042" y="681"/>
                </a:lnTo>
                <a:lnTo>
                  <a:pt x="1057" y="654"/>
                </a:lnTo>
                <a:lnTo>
                  <a:pt x="1073" y="628"/>
                </a:lnTo>
                <a:lnTo>
                  <a:pt x="1089" y="601"/>
                </a:lnTo>
                <a:lnTo>
                  <a:pt x="1104" y="574"/>
                </a:lnTo>
                <a:lnTo>
                  <a:pt x="1118" y="548"/>
                </a:lnTo>
                <a:lnTo>
                  <a:pt x="1131" y="520"/>
                </a:lnTo>
                <a:lnTo>
                  <a:pt x="1143" y="494"/>
                </a:lnTo>
                <a:lnTo>
                  <a:pt x="1153" y="468"/>
                </a:lnTo>
                <a:lnTo>
                  <a:pt x="1163" y="442"/>
                </a:lnTo>
                <a:lnTo>
                  <a:pt x="1171" y="415"/>
                </a:lnTo>
                <a:lnTo>
                  <a:pt x="1179" y="390"/>
                </a:lnTo>
                <a:lnTo>
                  <a:pt x="1184" y="364"/>
                </a:lnTo>
                <a:lnTo>
                  <a:pt x="1188" y="340"/>
                </a:lnTo>
                <a:lnTo>
                  <a:pt x="1191" y="315"/>
                </a:lnTo>
                <a:lnTo>
                  <a:pt x="1191" y="291"/>
                </a:lnTo>
                <a:lnTo>
                  <a:pt x="1191" y="267"/>
                </a:lnTo>
                <a:lnTo>
                  <a:pt x="1190" y="256"/>
                </a:lnTo>
                <a:lnTo>
                  <a:pt x="1188" y="244"/>
                </a:lnTo>
                <a:lnTo>
                  <a:pt x="1186" y="233"/>
                </a:lnTo>
                <a:lnTo>
                  <a:pt x="1184" y="222"/>
                </a:lnTo>
                <a:lnTo>
                  <a:pt x="1181" y="211"/>
                </a:lnTo>
                <a:lnTo>
                  <a:pt x="1177" y="200"/>
                </a:lnTo>
                <a:lnTo>
                  <a:pt x="1172" y="190"/>
                </a:lnTo>
                <a:lnTo>
                  <a:pt x="1168" y="179"/>
                </a:lnTo>
                <a:lnTo>
                  <a:pt x="1163" y="168"/>
                </a:lnTo>
                <a:lnTo>
                  <a:pt x="1156" y="159"/>
                </a:lnTo>
                <a:lnTo>
                  <a:pt x="1150" y="149"/>
                </a:lnTo>
                <a:lnTo>
                  <a:pt x="1144" y="140"/>
                </a:lnTo>
                <a:lnTo>
                  <a:pt x="1135" y="130"/>
                </a:lnTo>
                <a:lnTo>
                  <a:pt x="1128" y="121"/>
                </a:lnTo>
                <a:lnTo>
                  <a:pt x="1118" y="112"/>
                </a:lnTo>
                <a:lnTo>
                  <a:pt x="1110" y="104"/>
                </a:lnTo>
                <a:lnTo>
                  <a:pt x="1099" y="95"/>
                </a:lnTo>
                <a:lnTo>
                  <a:pt x="1088" y="87"/>
                </a:lnTo>
                <a:lnTo>
                  <a:pt x="1077" y="78"/>
                </a:lnTo>
                <a:lnTo>
                  <a:pt x="1065" y="71"/>
                </a:lnTo>
                <a:lnTo>
                  <a:pt x="1050" y="62"/>
                </a:lnTo>
                <a:lnTo>
                  <a:pt x="1035" y="55"/>
                </a:lnTo>
                <a:lnTo>
                  <a:pt x="1020" y="47"/>
                </a:lnTo>
                <a:lnTo>
                  <a:pt x="1005" y="40"/>
                </a:lnTo>
                <a:lnTo>
                  <a:pt x="989" y="33"/>
                </a:lnTo>
                <a:lnTo>
                  <a:pt x="974" y="28"/>
                </a:lnTo>
                <a:lnTo>
                  <a:pt x="958" y="23"/>
                </a:lnTo>
                <a:lnTo>
                  <a:pt x="941" y="19"/>
                </a:lnTo>
                <a:lnTo>
                  <a:pt x="925" y="14"/>
                </a:lnTo>
                <a:lnTo>
                  <a:pt x="908" y="10"/>
                </a:lnTo>
                <a:lnTo>
                  <a:pt x="890" y="7"/>
                </a:lnTo>
                <a:lnTo>
                  <a:pt x="873" y="5"/>
                </a:lnTo>
                <a:lnTo>
                  <a:pt x="855" y="3"/>
                </a:lnTo>
                <a:lnTo>
                  <a:pt x="836" y="2"/>
                </a:lnTo>
                <a:lnTo>
                  <a:pt x="818" y="0"/>
                </a:lnTo>
                <a:lnTo>
                  <a:pt x="800" y="0"/>
                </a:lnTo>
                <a:close/>
              </a:path>
            </a:pathLst>
          </a:custGeom>
          <a:solidFill>
            <a:srgbClr val="F1F1F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313" y="3573016"/>
            <a:ext cx="8207375" cy="1656184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200" y="5229200"/>
            <a:ext cx="3356191" cy="645038"/>
          </a:xfrm>
          <a:prstGeom prst="rect">
            <a:avLst/>
          </a:prstGeom>
        </p:spPr>
      </p:pic>
      <p:sp>
        <p:nvSpPr>
          <p:cNvPr id="5" name="Freeform 6">
            <a:extLst>
              <a:ext uri="{FF2B5EF4-FFF2-40B4-BE49-F238E27FC236}">
                <a16:creationId xmlns:a16="http://schemas.microsoft.com/office/drawing/2014/main" id="{5D634A6D-7992-4FEB-A156-FEE099664294}"/>
              </a:ext>
            </a:extLst>
          </p:cNvPr>
          <p:cNvSpPr>
            <a:spLocks/>
          </p:cNvSpPr>
          <p:nvPr/>
        </p:nvSpPr>
        <p:spPr bwMode="auto">
          <a:xfrm>
            <a:off x="0" y="3976688"/>
            <a:ext cx="1890713" cy="2881313"/>
          </a:xfrm>
          <a:custGeom>
            <a:avLst/>
            <a:gdLst>
              <a:gd name="T0" fmla="*/ 778 w 1191"/>
              <a:gd name="T1" fmla="*/ 0 h 1815"/>
              <a:gd name="T2" fmla="*/ 732 w 1191"/>
              <a:gd name="T3" fmla="*/ 4 h 1815"/>
              <a:gd name="T4" fmla="*/ 686 w 1191"/>
              <a:gd name="T5" fmla="*/ 11 h 1815"/>
              <a:gd name="T6" fmla="*/ 638 w 1191"/>
              <a:gd name="T7" fmla="*/ 21 h 1815"/>
              <a:gd name="T8" fmla="*/ 589 w 1191"/>
              <a:gd name="T9" fmla="*/ 33 h 1815"/>
              <a:gd name="T10" fmla="*/ 540 w 1191"/>
              <a:gd name="T11" fmla="*/ 50 h 1815"/>
              <a:gd name="T12" fmla="*/ 490 w 1191"/>
              <a:gd name="T13" fmla="*/ 71 h 1815"/>
              <a:gd name="T14" fmla="*/ 439 w 1191"/>
              <a:gd name="T15" fmla="*/ 94 h 1815"/>
              <a:gd name="T16" fmla="*/ 388 w 1191"/>
              <a:gd name="T17" fmla="*/ 122 h 1815"/>
              <a:gd name="T18" fmla="*/ 337 w 1191"/>
              <a:gd name="T19" fmla="*/ 152 h 1815"/>
              <a:gd name="T20" fmla="*/ 285 w 1191"/>
              <a:gd name="T21" fmla="*/ 186 h 1815"/>
              <a:gd name="T22" fmla="*/ 234 w 1191"/>
              <a:gd name="T23" fmla="*/ 225 h 1815"/>
              <a:gd name="T24" fmla="*/ 182 w 1191"/>
              <a:gd name="T25" fmla="*/ 266 h 1815"/>
              <a:gd name="T26" fmla="*/ 130 w 1191"/>
              <a:gd name="T27" fmla="*/ 311 h 1815"/>
              <a:gd name="T28" fmla="*/ 78 w 1191"/>
              <a:gd name="T29" fmla="*/ 361 h 1815"/>
              <a:gd name="T30" fmla="*/ 26 w 1191"/>
              <a:gd name="T31" fmla="*/ 413 h 1815"/>
              <a:gd name="T32" fmla="*/ 0 w 1191"/>
              <a:gd name="T33" fmla="*/ 1128 h 1815"/>
              <a:gd name="T34" fmla="*/ 33 w 1191"/>
              <a:gd name="T35" fmla="*/ 1815 h 1815"/>
              <a:gd name="T36" fmla="*/ 97 w 1191"/>
              <a:gd name="T37" fmla="*/ 1765 h 1815"/>
              <a:gd name="T38" fmla="*/ 135 w 1191"/>
              <a:gd name="T39" fmla="*/ 1733 h 1815"/>
              <a:gd name="T40" fmla="*/ 177 w 1191"/>
              <a:gd name="T41" fmla="*/ 1694 h 1815"/>
              <a:gd name="T42" fmla="*/ 226 w 1191"/>
              <a:gd name="T43" fmla="*/ 1647 h 1815"/>
              <a:gd name="T44" fmla="*/ 278 w 1191"/>
              <a:gd name="T45" fmla="*/ 1595 h 1815"/>
              <a:gd name="T46" fmla="*/ 392 w 1191"/>
              <a:gd name="T47" fmla="*/ 1476 h 1815"/>
              <a:gd name="T48" fmla="*/ 513 w 1191"/>
              <a:gd name="T49" fmla="*/ 1343 h 1815"/>
              <a:gd name="T50" fmla="*/ 634 w 1191"/>
              <a:gd name="T51" fmla="*/ 1206 h 1815"/>
              <a:gd name="T52" fmla="*/ 750 w 1191"/>
              <a:gd name="T53" fmla="*/ 1070 h 1815"/>
              <a:gd name="T54" fmla="*/ 852 w 1191"/>
              <a:gd name="T55" fmla="*/ 944 h 1815"/>
              <a:gd name="T56" fmla="*/ 897 w 1191"/>
              <a:gd name="T57" fmla="*/ 887 h 1815"/>
              <a:gd name="T58" fmla="*/ 971 w 1191"/>
              <a:gd name="T59" fmla="*/ 785 h 1815"/>
              <a:gd name="T60" fmla="*/ 1025 w 1191"/>
              <a:gd name="T61" fmla="*/ 707 h 1815"/>
              <a:gd name="T62" fmla="*/ 1057 w 1191"/>
              <a:gd name="T63" fmla="*/ 654 h 1815"/>
              <a:gd name="T64" fmla="*/ 1089 w 1191"/>
              <a:gd name="T65" fmla="*/ 601 h 1815"/>
              <a:gd name="T66" fmla="*/ 1118 w 1191"/>
              <a:gd name="T67" fmla="*/ 548 h 1815"/>
              <a:gd name="T68" fmla="*/ 1143 w 1191"/>
              <a:gd name="T69" fmla="*/ 494 h 1815"/>
              <a:gd name="T70" fmla="*/ 1163 w 1191"/>
              <a:gd name="T71" fmla="*/ 442 h 1815"/>
              <a:gd name="T72" fmla="*/ 1179 w 1191"/>
              <a:gd name="T73" fmla="*/ 390 h 1815"/>
              <a:gd name="T74" fmla="*/ 1188 w 1191"/>
              <a:gd name="T75" fmla="*/ 340 h 1815"/>
              <a:gd name="T76" fmla="*/ 1191 w 1191"/>
              <a:gd name="T77" fmla="*/ 291 h 1815"/>
              <a:gd name="T78" fmla="*/ 1190 w 1191"/>
              <a:gd name="T79" fmla="*/ 256 h 1815"/>
              <a:gd name="T80" fmla="*/ 1186 w 1191"/>
              <a:gd name="T81" fmla="*/ 233 h 1815"/>
              <a:gd name="T82" fmla="*/ 1181 w 1191"/>
              <a:gd name="T83" fmla="*/ 211 h 1815"/>
              <a:gd name="T84" fmla="*/ 1172 w 1191"/>
              <a:gd name="T85" fmla="*/ 190 h 1815"/>
              <a:gd name="T86" fmla="*/ 1163 w 1191"/>
              <a:gd name="T87" fmla="*/ 168 h 1815"/>
              <a:gd name="T88" fmla="*/ 1150 w 1191"/>
              <a:gd name="T89" fmla="*/ 149 h 1815"/>
              <a:gd name="T90" fmla="*/ 1135 w 1191"/>
              <a:gd name="T91" fmla="*/ 130 h 1815"/>
              <a:gd name="T92" fmla="*/ 1118 w 1191"/>
              <a:gd name="T93" fmla="*/ 112 h 1815"/>
              <a:gd name="T94" fmla="*/ 1099 w 1191"/>
              <a:gd name="T95" fmla="*/ 95 h 1815"/>
              <a:gd name="T96" fmla="*/ 1077 w 1191"/>
              <a:gd name="T97" fmla="*/ 78 h 1815"/>
              <a:gd name="T98" fmla="*/ 1050 w 1191"/>
              <a:gd name="T99" fmla="*/ 62 h 1815"/>
              <a:gd name="T100" fmla="*/ 1020 w 1191"/>
              <a:gd name="T101" fmla="*/ 47 h 1815"/>
              <a:gd name="T102" fmla="*/ 989 w 1191"/>
              <a:gd name="T103" fmla="*/ 33 h 1815"/>
              <a:gd name="T104" fmla="*/ 958 w 1191"/>
              <a:gd name="T105" fmla="*/ 23 h 1815"/>
              <a:gd name="T106" fmla="*/ 925 w 1191"/>
              <a:gd name="T107" fmla="*/ 14 h 1815"/>
              <a:gd name="T108" fmla="*/ 890 w 1191"/>
              <a:gd name="T109" fmla="*/ 7 h 1815"/>
              <a:gd name="T110" fmla="*/ 855 w 1191"/>
              <a:gd name="T111" fmla="*/ 3 h 1815"/>
              <a:gd name="T112" fmla="*/ 818 w 1191"/>
              <a:gd name="T113" fmla="*/ 0 h 1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191" h="1815">
                <a:moveTo>
                  <a:pt x="800" y="0"/>
                </a:moveTo>
                <a:lnTo>
                  <a:pt x="778" y="0"/>
                </a:lnTo>
                <a:lnTo>
                  <a:pt x="755" y="2"/>
                </a:lnTo>
                <a:lnTo>
                  <a:pt x="732" y="4"/>
                </a:lnTo>
                <a:lnTo>
                  <a:pt x="709" y="7"/>
                </a:lnTo>
                <a:lnTo>
                  <a:pt x="686" y="11"/>
                </a:lnTo>
                <a:lnTo>
                  <a:pt x="662" y="15"/>
                </a:lnTo>
                <a:lnTo>
                  <a:pt x="638" y="21"/>
                </a:lnTo>
                <a:lnTo>
                  <a:pt x="613" y="27"/>
                </a:lnTo>
                <a:lnTo>
                  <a:pt x="589" y="33"/>
                </a:lnTo>
                <a:lnTo>
                  <a:pt x="564" y="42"/>
                </a:lnTo>
                <a:lnTo>
                  <a:pt x="540" y="50"/>
                </a:lnTo>
                <a:lnTo>
                  <a:pt x="515" y="60"/>
                </a:lnTo>
                <a:lnTo>
                  <a:pt x="490" y="71"/>
                </a:lnTo>
                <a:lnTo>
                  <a:pt x="464" y="82"/>
                </a:lnTo>
                <a:lnTo>
                  <a:pt x="439" y="94"/>
                </a:lnTo>
                <a:lnTo>
                  <a:pt x="413" y="108"/>
                </a:lnTo>
                <a:lnTo>
                  <a:pt x="388" y="122"/>
                </a:lnTo>
                <a:lnTo>
                  <a:pt x="362" y="137"/>
                </a:lnTo>
                <a:lnTo>
                  <a:pt x="337" y="152"/>
                </a:lnTo>
                <a:lnTo>
                  <a:pt x="311" y="168"/>
                </a:lnTo>
                <a:lnTo>
                  <a:pt x="285" y="186"/>
                </a:lnTo>
                <a:lnTo>
                  <a:pt x="259" y="205"/>
                </a:lnTo>
                <a:lnTo>
                  <a:pt x="234" y="225"/>
                </a:lnTo>
                <a:lnTo>
                  <a:pt x="207" y="245"/>
                </a:lnTo>
                <a:lnTo>
                  <a:pt x="182" y="266"/>
                </a:lnTo>
                <a:lnTo>
                  <a:pt x="155" y="289"/>
                </a:lnTo>
                <a:lnTo>
                  <a:pt x="130" y="311"/>
                </a:lnTo>
                <a:lnTo>
                  <a:pt x="103" y="335"/>
                </a:lnTo>
                <a:lnTo>
                  <a:pt x="78" y="361"/>
                </a:lnTo>
                <a:lnTo>
                  <a:pt x="52" y="386"/>
                </a:lnTo>
                <a:lnTo>
                  <a:pt x="26" y="413"/>
                </a:lnTo>
                <a:lnTo>
                  <a:pt x="0" y="442"/>
                </a:lnTo>
                <a:lnTo>
                  <a:pt x="0" y="1128"/>
                </a:lnTo>
                <a:lnTo>
                  <a:pt x="0" y="1815"/>
                </a:lnTo>
                <a:lnTo>
                  <a:pt x="33" y="1815"/>
                </a:lnTo>
                <a:lnTo>
                  <a:pt x="66" y="1791"/>
                </a:lnTo>
                <a:lnTo>
                  <a:pt x="97" y="1765"/>
                </a:lnTo>
                <a:lnTo>
                  <a:pt x="115" y="1750"/>
                </a:lnTo>
                <a:lnTo>
                  <a:pt x="135" y="1733"/>
                </a:lnTo>
                <a:lnTo>
                  <a:pt x="155" y="1715"/>
                </a:lnTo>
                <a:lnTo>
                  <a:pt x="177" y="1694"/>
                </a:lnTo>
                <a:lnTo>
                  <a:pt x="202" y="1671"/>
                </a:lnTo>
                <a:lnTo>
                  <a:pt x="226" y="1647"/>
                </a:lnTo>
                <a:lnTo>
                  <a:pt x="252" y="1622"/>
                </a:lnTo>
                <a:lnTo>
                  <a:pt x="278" y="1595"/>
                </a:lnTo>
                <a:lnTo>
                  <a:pt x="335" y="1538"/>
                </a:lnTo>
                <a:lnTo>
                  <a:pt x="392" y="1476"/>
                </a:lnTo>
                <a:lnTo>
                  <a:pt x="453" y="1410"/>
                </a:lnTo>
                <a:lnTo>
                  <a:pt x="513" y="1343"/>
                </a:lnTo>
                <a:lnTo>
                  <a:pt x="575" y="1275"/>
                </a:lnTo>
                <a:lnTo>
                  <a:pt x="634" y="1206"/>
                </a:lnTo>
                <a:lnTo>
                  <a:pt x="694" y="1137"/>
                </a:lnTo>
                <a:lnTo>
                  <a:pt x="750" y="1070"/>
                </a:lnTo>
                <a:lnTo>
                  <a:pt x="803" y="1005"/>
                </a:lnTo>
                <a:lnTo>
                  <a:pt x="852" y="944"/>
                </a:lnTo>
                <a:lnTo>
                  <a:pt x="876" y="915"/>
                </a:lnTo>
                <a:lnTo>
                  <a:pt x="897" y="887"/>
                </a:lnTo>
                <a:lnTo>
                  <a:pt x="936" y="835"/>
                </a:lnTo>
                <a:lnTo>
                  <a:pt x="971" y="785"/>
                </a:lnTo>
                <a:lnTo>
                  <a:pt x="1008" y="734"/>
                </a:lnTo>
                <a:lnTo>
                  <a:pt x="1025" y="707"/>
                </a:lnTo>
                <a:lnTo>
                  <a:pt x="1042" y="681"/>
                </a:lnTo>
                <a:lnTo>
                  <a:pt x="1057" y="654"/>
                </a:lnTo>
                <a:lnTo>
                  <a:pt x="1073" y="628"/>
                </a:lnTo>
                <a:lnTo>
                  <a:pt x="1089" y="601"/>
                </a:lnTo>
                <a:lnTo>
                  <a:pt x="1104" y="574"/>
                </a:lnTo>
                <a:lnTo>
                  <a:pt x="1118" y="548"/>
                </a:lnTo>
                <a:lnTo>
                  <a:pt x="1131" y="520"/>
                </a:lnTo>
                <a:lnTo>
                  <a:pt x="1143" y="494"/>
                </a:lnTo>
                <a:lnTo>
                  <a:pt x="1153" y="468"/>
                </a:lnTo>
                <a:lnTo>
                  <a:pt x="1163" y="442"/>
                </a:lnTo>
                <a:lnTo>
                  <a:pt x="1171" y="415"/>
                </a:lnTo>
                <a:lnTo>
                  <a:pt x="1179" y="390"/>
                </a:lnTo>
                <a:lnTo>
                  <a:pt x="1184" y="364"/>
                </a:lnTo>
                <a:lnTo>
                  <a:pt x="1188" y="340"/>
                </a:lnTo>
                <a:lnTo>
                  <a:pt x="1191" y="315"/>
                </a:lnTo>
                <a:lnTo>
                  <a:pt x="1191" y="291"/>
                </a:lnTo>
                <a:lnTo>
                  <a:pt x="1191" y="267"/>
                </a:lnTo>
                <a:lnTo>
                  <a:pt x="1190" y="256"/>
                </a:lnTo>
                <a:lnTo>
                  <a:pt x="1188" y="244"/>
                </a:lnTo>
                <a:lnTo>
                  <a:pt x="1186" y="233"/>
                </a:lnTo>
                <a:lnTo>
                  <a:pt x="1184" y="222"/>
                </a:lnTo>
                <a:lnTo>
                  <a:pt x="1181" y="211"/>
                </a:lnTo>
                <a:lnTo>
                  <a:pt x="1177" y="200"/>
                </a:lnTo>
                <a:lnTo>
                  <a:pt x="1172" y="190"/>
                </a:lnTo>
                <a:lnTo>
                  <a:pt x="1168" y="179"/>
                </a:lnTo>
                <a:lnTo>
                  <a:pt x="1163" y="168"/>
                </a:lnTo>
                <a:lnTo>
                  <a:pt x="1156" y="159"/>
                </a:lnTo>
                <a:lnTo>
                  <a:pt x="1150" y="149"/>
                </a:lnTo>
                <a:lnTo>
                  <a:pt x="1144" y="140"/>
                </a:lnTo>
                <a:lnTo>
                  <a:pt x="1135" y="130"/>
                </a:lnTo>
                <a:lnTo>
                  <a:pt x="1128" y="121"/>
                </a:lnTo>
                <a:lnTo>
                  <a:pt x="1118" y="112"/>
                </a:lnTo>
                <a:lnTo>
                  <a:pt x="1110" y="104"/>
                </a:lnTo>
                <a:lnTo>
                  <a:pt x="1099" y="95"/>
                </a:lnTo>
                <a:lnTo>
                  <a:pt x="1088" y="87"/>
                </a:lnTo>
                <a:lnTo>
                  <a:pt x="1077" y="78"/>
                </a:lnTo>
                <a:lnTo>
                  <a:pt x="1065" y="71"/>
                </a:lnTo>
                <a:lnTo>
                  <a:pt x="1050" y="62"/>
                </a:lnTo>
                <a:lnTo>
                  <a:pt x="1035" y="55"/>
                </a:lnTo>
                <a:lnTo>
                  <a:pt x="1020" y="47"/>
                </a:lnTo>
                <a:lnTo>
                  <a:pt x="1005" y="40"/>
                </a:lnTo>
                <a:lnTo>
                  <a:pt x="989" y="33"/>
                </a:lnTo>
                <a:lnTo>
                  <a:pt x="974" y="28"/>
                </a:lnTo>
                <a:lnTo>
                  <a:pt x="958" y="23"/>
                </a:lnTo>
                <a:lnTo>
                  <a:pt x="941" y="19"/>
                </a:lnTo>
                <a:lnTo>
                  <a:pt x="925" y="14"/>
                </a:lnTo>
                <a:lnTo>
                  <a:pt x="908" y="10"/>
                </a:lnTo>
                <a:lnTo>
                  <a:pt x="890" y="7"/>
                </a:lnTo>
                <a:lnTo>
                  <a:pt x="873" y="5"/>
                </a:lnTo>
                <a:lnTo>
                  <a:pt x="855" y="3"/>
                </a:lnTo>
                <a:lnTo>
                  <a:pt x="836" y="2"/>
                </a:lnTo>
                <a:lnTo>
                  <a:pt x="818" y="0"/>
                </a:lnTo>
                <a:lnTo>
                  <a:pt x="800" y="0"/>
                </a:lnTo>
                <a:close/>
              </a:path>
            </a:pathLst>
          </a:custGeom>
          <a:solidFill>
            <a:srgbClr val="F1F1F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384620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6"/>
          <p:cNvSpPr>
            <a:spLocks/>
          </p:cNvSpPr>
          <p:nvPr/>
        </p:nvSpPr>
        <p:spPr bwMode="auto">
          <a:xfrm>
            <a:off x="0" y="3976688"/>
            <a:ext cx="1890713" cy="2881313"/>
          </a:xfrm>
          <a:custGeom>
            <a:avLst/>
            <a:gdLst>
              <a:gd name="T0" fmla="*/ 778 w 1191"/>
              <a:gd name="T1" fmla="*/ 0 h 1815"/>
              <a:gd name="T2" fmla="*/ 732 w 1191"/>
              <a:gd name="T3" fmla="*/ 4 h 1815"/>
              <a:gd name="T4" fmla="*/ 686 w 1191"/>
              <a:gd name="T5" fmla="*/ 11 h 1815"/>
              <a:gd name="T6" fmla="*/ 638 w 1191"/>
              <a:gd name="T7" fmla="*/ 21 h 1815"/>
              <a:gd name="T8" fmla="*/ 589 w 1191"/>
              <a:gd name="T9" fmla="*/ 33 h 1815"/>
              <a:gd name="T10" fmla="*/ 540 w 1191"/>
              <a:gd name="T11" fmla="*/ 50 h 1815"/>
              <a:gd name="T12" fmla="*/ 490 w 1191"/>
              <a:gd name="T13" fmla="*/ 71 h 1815"/>
              <a:gd name="T14" fmla="*/ 439 w 1191"/>
              <a:gd name="T15" fmla="*/ 94 h 1815"/>
              <a:gd name="T16" fmla="*/ 388 w 1191"/>
              <a:gd name="T17" fmla="*/ 122 h 1815"/>
              <a:gd name="T18" fmla="*/ 337 w 1191"/>
              <a:gd name="T19" fmla="*/ 152 h 1815"/>
              <a:gd name="T20" fmla="*/ 285 w 1191"/>
              <a:gd name="T21" fmla="*/ 186 h 1815"/>
              <a:gd name="T22" fmla="*/ 234 w 1191"/>
              <a:gd name="T23" fmla="*/ 225 h 1815"/>
              <a:gd name="T24" fmla="*/ 182 w 1191"/>
              <a:gd name="T25" fmla="*/ 266 h 1815"/>
              <a:gd name="T26" fmla="*/ 130 w 1191"/>
              <a:gd name="T27" fmla="*/ 311 h 1815"/>
              <a:gd name="T28" fmla="*/ 78 w 1191"/>
              <a:gd name="T29" fmla="*/ 361 h 1815"/>
              <a:gd name="T30" fmla="*/ 26 w 1191"/>
              <a:gd name="T31" fmla="*/ 413 h 1815"/>
              <a:gd name="T32" fmla="*/ 0 w 1191"/>
              <a:gd name="T33" fmla="*/ 1128 h 1815"/>
              <a:gd name="T34" fmla="*/ 33 w 1191"/>
              <a:gd name="T35" fmla="*/ 1815 h 1815"/>
              <a:gd name="T36" fmla="*/ 97 w 1191"/>
              <a:gd name="T37" fmla="*/ 1765 h 1815"/>
              <a:gd name="T38" fmla="*/ 135 w 1191"/>
              <a:gd name="T39" fmla="*/ 1733 h 1815"/>
              <a:gd name="T40" fmla="*/ 177 w 1191"/>
              <a:gd name="T41" fmla="*/ 1694 h 1815"/>
              <a:gd name="T42" fmla="*/ 226 w 1191"/>
              <a:gd name="T43" fmla="*/ 1647 h 1815"/>
              <a:gd name="T44" fmla="*/ 278 w 1191"/>
              <a:gd name="T45" fmla="*/ 1595 h 1815"/>
              <a:gd name="T46" fmla="*/ 392 w 1191"/>
              <a:gd name="T47" fmla="*/ 1476 h 1815"/>
              <a:gd name="T48" fmla="*/ 513 w 1191"/>
              <a:gd name="T49" fmla="*/ 1343 h 1815"/>
              <a:gd name="T50" fmla="*/ 634 w 1191"/>
              <a:gd name="T51" fmla="*/ 1206 h 1815"/>
              <a:gd name="T52" fmla="*/ 750 w 1191"/>
              <a:gd name="T53" fmla="*/ 1070 h 1815"/>
              <a:gd name="T54" fmla="*/ 852 w 1191"/>
              <a:gd name="T55" fmla="*/ 944 h 1815"/>
              <a:gd name="T56" fmla="*/ 897 w 1191"/>
              <a:gd name="T57" fmla="*/ 887 h 1815"/>
              <a:gd name="T58" fmla="*/ 971 w 1191"/>
              <a:gd name="T59" fmla="*/ 785 h 1815"/>
              <a:gd name="T60" fmla="*/ 1025 w 1191"/>
              <a:gd name="T61" fmla="*/ 707 h 1815"/>
              <a:gd name="T62" fmla="*/ 1057 w 1191"/>
              <a:gd name="T63" fmla="*/ 654 h 1815"/>
              <a:gd name="T64" fmla="*/ 1089 w 1191"/>
              <a:gd name="T65" fmla="*/ 601 h 1815"/>
              <a:gd name="T66" fmla="*/ 1118 w 1191"/>
              <a:gd name="T67" fmla="*/ 548 h 1815"/>
              <a:gd name="T68" fmla="*/ 1143 w 1191"/>
              <a:gd name="T69" fmla="*/ 494 h 1815"/>
              <a:gd name="T70" fmla="*/ 1163 w 1191"/>
              <a:gd name="T71" fmla="*/ 442 h 1815"/>
              <a:gd name="T72" fmla="*/ 1179 w 1191"/>
              <a:gd name="T73" fmla="*/ 390 h 1815"/>
              <a:gd name="T74" fmla="*/ 1188 w 1191"/>
              <a:gd name="T75" fmla="*/ 340 h 1815"/>
              <a:gd name="T76" fmla="*/ 1191 w 1191"/>
              <a:gd name="T77" fmla="*/ 291 h 1815"/>
              <a:gd name="T78" fmla="*/ 1190 w 1191"/>
              <a:gd name="T79" fmla="*/ 256 h 1815"/>
              <a:gd name="T80" fmla="*/ 1186 w 1191"/>
              <a:gd name="T81" fmla="*/ 233 h 1815"/>
              <a:gd name="T82" fmla="*/ 1181 w 1191"/>
              <a:gd name="T83" fmla="*/ 211 h 1815"/>
              <a:gd name="T84" fmla="*/ 1172 w 1191"/>
              <a:gd name="T85" fmla="*/ 190 h 1815"/>
              <a:gd name="T86" fmla="*/ 1163 w 1191"/>
              <a:gd name="T87" fmla="*/ 168 h 1815"/>
              <a:gd name="T88" fmla="*/ 1150 w 1191"/>
              <a:gd name="T89" fmla="*/ 149 h 1815"/>
              <a:gd name="T90" fmla="*/ 1135 w 1191"/>
              <a:gd name="T91" fmla="*/ 130 h 1815"/>
              <a:gd name="T92" fmla="*/ 1118 w 1191"/>
              <a:gd name="T93" fmla="*/ 112 h 1815"/>
              <a:gd name="T94" fmla="*/ 1099 w 1191"/>
              <a:gd name="T95" fmla="*/ 95 h 1815"/>
              <a:gd name="T96" fmla="*/ 1077 w 1191"/>
              <a:gd name="T97" fmla="*/ 78 h 1815"/>
              <a:gd name="T98" fmla="*/ 1050 w 1191"/>
              <a:gd name="T99" fmla="*/ 62 h 1815"/>
              <a:gd name="T100" fmla="*/ 1020 w 1191"/>
              <a:gd name="T101" fmla="*/ 47 h 1815"/>
              <a:gd name="T102" fmla="*/ 989 w 1191"/>
              <a:gd name="T103" fmla="*/ 33 h 1815"/>
              <a:gd name="T104" fmla="*/ 958 w 1191"/>
              <a:gd name="T105" fmla="*/ 23 h 1815"/>
              <a:gd name="T106" fmla="*/ 925 w 1191"/>
              <a:gd name="T107" fmla="*/ 14 h 1815"/>
              <a:gd name="T108" fmla="*/ 890 w 1191"/>
              <a:gd name="T109" fmla="*/ 7 h 1815"/>
              <a:gd name="T110" fmla="*/ 855 w 1191"/>
              <a:gd name="T111" fmla="*/ 3 h 1815"/>
              <a:gd name="T112" fmla="*/ 818 w 1191"/>
              <a:gd name="T113" fmla="*/ 0 h 1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191" h="1815">
                <a:moveTo>
                  <a:pt x="800" y="0"/>
                </a:moveTo>
                <a:lnTo>
                  <a:pt x="778" y="0"/>
                </a:lnTo>
                <a:lnTo>
                  <a:pt x="755" y="2"/>
                </a:lnTo>
                <a:lnTo>
                  <a:pt x="732" y="4"/>
                </a:lnTo>
                <a:lnTo>
                  <a:pt x="709" y="7"/>
                </a:lnTo>
                <a:lnTo>
                  <a:pt x="686" y="11"/>
                </a:lnTo>
                <a:lnTo>
                  <a:pt x="662" y="15"/>
                </a:lnTo>
                <a:lnTo>
                  <a:pt x="638" y="21"/>
                </a:lnTo>
                <a:lnTo>
                  <a:pt x="613" y="27"/>
                </a:lnTo>
                <a:lnTo>
                  <a:pt x="589" y="33"/>
                </a:lnTo>
                <a:lnTo>
                  <a:pt x="564" y="42"/>
                </a:lnTo>
                <a:lnTo>
                  <a:pt x="540" y="50"/>
                </a:lnTo>
                <a:lnTo>
                  <a:pt x="515" y="60"/>
                </a:lnTo>
                <a:lnTo>
                  <a:pt x="490" y="71"/>
                </a:lnTo>
                <a:lnTo>
                  <a:pt x="464" y="82"/>
                </a:lnTo>
                <a:lnTo>
                  <a:pt x="439" y="94"/>
                </a:lnTo>
                <a:lnTo>
                  <a:pt x="413" y="108"/>
                </a:lnTo>
                <a:lnTo>
                  <a:pt x="388" y="122"/>
                </a:lnTo>
                <a:lnTo>
                  <a:pt x="362" y="137"/>
                </a:lnTo>
                <a:lnTo>
                  <a:pt x="337" y="152"/>
                </a:lnTo>
                <a:lnTo>
                  <a:pt x="311" y="168"/>
                </a:lnTo>
                <a:lnTo>
                  <a:pt x="285" y="186"/>
                </a:lnTo>
                <a:lnTo>
                  <a:pt x="259" y="205"/>
                </a:lnTo>
                <a:lnTo>
                  <a:pt x="234" y="225"/>
                </a:lnTo>
                <a:lnTo>
                  <a:pt x="207" y="245"/>
                </a:lnTo>
                <a:lnTo>
                  <a:pt x="182" y="266"/>
                </a:lnTo>
                <a:lnTo>
                  <a:pt x="155" y="289"/>
                </a:lnTo>
                <a:lnTo>
                  <a:pt x="130" y="311"/>
                </a:lnTo>
                <a:lnTo>
                  <a:pt x="103" y="335"/>
                </a:lnTo>
                <a:lnTo>
                  <a:pt x="78" y="361"/>
                </a:lnTo>
                <a:lnTo>
                  <a:pt x="52" y="386"/>
                </a:lnTo>
                <a:lnTo>
                  <a:pt x="26" y="413"/>
                </a:lnTo>
                <a:lnTo>
                  <a:pt x="0" y="442"/>
                </a:lnTo>
                <a:lnTo>
                  <a:pt x="0" y="1128"/>
                </a:lnTo>
                <a:lnTo>
                  <a:pt x="0" y="1815"/>
                </a:lnTo>
                <a:lnTo>
                  <a:pt x="33" y="1815"/>
                </a:lnTo>
                <a:lnTo>
                  <a:pt x="66" y="1791"/>
                </a:lnTo>
                <a:lnTo>
                  <a:pt x="97" y="1765"/>
                </a:lnTo>
                <a:lnTo>
                  <a:pt x="115" y="1750"/>
                </a:lnTo>
                <a:lnTo>
                  <a:pt x="135" y="1733"/>
                </a:lnTo>
                <a:lnTo>
                  <a:pt x="155" y="1715"/>
                </a:lnTo>
                <a:lnTo>
                  <a:pt x="177" y="1694"/>
                </a:lnTo>
                <a:lnTo>
                  <a:pt x="202" y="1671"/>
                </a:lnTo>
                <a:lnTo>
                  <a:pt x="226" y="1647"/>
                </a:lnTo>
                <a:lnTo>
                  <a:pt x="252" y="1622"/>
                </a:lnTo>
                <a:lnTo>
                  <a:pt x="278" y="1595"/>
                </a:lnTo>
                <a:lnTo>
                  <a:pt x="335" y="1538"/>
                </a:lnTo>
                <a:lnTo>
                  <a:pt x="392" y="1476"/>
                </a:lnTo>
                <a:lnTo>
                  <a:pt x="453" y="1410"/>
                </a:lnTo>
                <a:lnTo>
                  <a:pt x="513" y="1343"/>
                </a:lnTo>
                <a:lnTo>
                  <a:pt x="575" y="1275"/>
                </a:lnTo>
                <a:lnTo>
                  <a:pt x="634" y="1206"/>
                </a:lnTo>
                <a:lnTo>
                  <a:pt x="694" y="1137"/>
                </a:lnTo>
                <a:lnTo>
                  <a:pt x="750" y="1070"/>
                </a:lnTo>
                <a:lnTo>
                  <a:pt x="803" y="1005"/>
                </a:lnTo>
                <a:lnTo>
                  <a:pt x="852" y="944"/>
                </a:lnTo>
                <a:lnTo>
                  <a:pt x="876" y="915"/>
                </a:lnTo>
                <a:lnTo>
                  <a:pt x="897" y="887"/>
                </a:lnTo>
                <a:lnTo>
                  <a:pt x="936" y="835"/>
                </a:lnTo>
                <a:lnTo>
                  <a:pt x="971" y="785"/>
                </a:lnTo>
                <a:lnTo>
                  <a:pt x="1008" y="734"/>
                </a:lnTo>
                <a:lnTo>
                  <a:pt x="1025" y="707"/>
                </a:lnTo>
                <a:lnTo>
                  <a:pt x="1042" y="681"/>
                </a:lnTo>
                <a:lnTo>
                  <a:pt x="1057" y="654"/>
                </a:lnTo>
                <a:lnTo>
                  <a:pt x="1073" y="628"/>
                </a:lnTo>
                <a:lnTo>
                  <a:pt x="1089" y="601"/>
                </a:lnTo>
                <a:lnTo>
                  <a:pt x="1104" y="574"/>
                </a:lnTo>
                <a:lnTo>
                  <a:pt x="1118" y="548"/>
                </a:lnTo>
                <a:lnTo>
                  <a:pt x="1131" y="520"/>
                </a:lnTo>
                <a:lnTo>
                  <a:pt x="1143" y="494"/>
                </a:lnTo>
                <a:lnTo>
                  <a:pt x="1153" y="468"/>
                </a:lnTo>
                <a:lnTo>
                  <a:pt x="1163" y="442"/>
                </a:lnTo>
                <a:lnTo>
                  <a:pt x="1171" y="415"/>
                </a:lnTo>
                <a:lnTo>
                  <a:pt x="1179" y="390"/>
                </a:lnTo>
                <a:lnTo>
                  <a:pt x="1184" y="364"/>
                </a:lnTo>
                <a:lnTo>
                  <a:pt x="1188" y="340"/>
                </a:lnTo>
                <a:lnTo>
                  <a:pt x="1191" y="315"/>
                </a:lnTo>
                <a:lnTo>
                  <a:pt x="1191" y="291"/>
                </a:lnTo>
                <a:lnTo>
                  <a:pt x="1191" y="267"/>
                </a:lnTo>
                <a:lnTo>
                  <a:pt x="1190" y="256"/>
                </a:lnTo>
                <a:lnTo>
                  <a:pt x="1188" y="244"/>
                </a:lnTo>
                <a:lnTo>
                  <a:pt x="1186" y="233"/>
                </a:lnTo>
                <a:lnTo>
                  <a:pt x="1184" y="222"/>
                </a:lnTo>
                <a:lnTo>
                  <a:pt x="1181" y="211"/>
                </a:lnTo>
                <a:lnTo>
                  <a:pt x="1177" y="200"/>
                </a:lnTo>
                <a:lnTo>
                  <a:pt x="1172" y="190"/>
                </a:lnTo>
                <a:lnTo>
                  <a:pt x="1168" y="179"/>
                </a:lnTo>
                <a:lnTo>
                  <a:pt x="1163" y="168"/>
                </a:lnTo>
                <a:lnTo>
                  <a:pt x="1156" y="159"/>
                </a:lnTo>
                <a:lnTo>
                  <a:pt x="1150" y="149"/>
                </a:lnTo>
                <a:lnTo>
                  <a:pt x="1144" y="140"/>
                </a:lnTo>
                <a:lnTo>
                  <a:pt x="1135" y="130"/>
                </a:lnTo>
                <a:lnTo>
                  <a:pt x="1128" y="121"/>
                </a:lnTo>
                <a:lnTo>
                  <a:pt x="1118" y="112"/>
                </a:lnTo>
                <a:lnTo>
                  <a:pt x="1110" y="104"/>
                </a:lnTo>
                <a:lnTo>
                  <a:pt x="1099" y="95"/>
                </a:lnTo>
                <a:lnTo>
                  <a:pt x="1088" y="87"/>
                </a:lnTo>
                <a:lnTo>
                  <a:pt x="1077" y="78"/>
                </a:lnTo>
                <a:lnTo>
                  <a:pt x="1065" y="71"/>
                </a:lnTo>
                <a:lnTo>
                  <a:pt x="1050" y="62"/>
                </a:lnTo>
                <a:lnTo>
                  <a:pt x="1035" y="55"/>
                </a:lnTo>
                <a:lnTo>
                  <a:pt x="1020" y="47"/>
                </a:lnTo>
                <a:lnTo>
                  <a:pt x="1005" y="40"/>
                </a:lnTo>
                <a:lnTo>
                  <a:pt x="989" y="33"/>
                </a:lnTo>
                <a:lnTo>
                  <a:pt x="974" y="28"/>
                </a:lnTo>
                <a:lnTo>
                  <a:pt x="958" y="23"/>
                </a:lnTo>
                <a:lnTo>
                  <a:pt x="941" y="19"/>
                </a:lnTo>
                <a:lnTo>
                  <a:pt x="925" y="14"/>
                </a:lnTo>
                <a:lnTo>
                  <a:pt x="908" y="10"/>
                </a:lnTo>
                <a:lnTo>
                  <a:pt x="890" y="7"/>
                </a:lnTo>
                <a:lnTo>
                  <a:pt x="873" y="5"/>
                </a:lnTo>
                <a:lnTo>
                  <a:pt x="855" y="3"/>
                </a:lnTo>
                <a:lnTo>
                  <a:pt x="836" y="2"/>
                </a:lnTo>
                <a:lnTo>
                  <a:pt x="818" y="0"/>
                </a:lnTo>
                <a:lnTo>
                  <a:pt x="800" y="0"/>
                </a:lnTo>
                <a:close/>
              </a:path>
            </a:pathLst>
          </a:custGeom>
          <a:solidFill>
            <a:srgbClr val="F1F1F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313" y="3573016"/>
            <a:ext cx="8207375" cy="1656184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5" name="Freeform 6">
            <a:extLst>
              <a:ext uri="{FF2B5EF4-FFF2-40B4-BE49-F238E27FC236}">
                <a16:creationId xmlns:a16="http://schemas.microsoft.com/office/drawing/2014/main" id="{5D634A6D-7992-4FEB-A156-FEE099664294}"/>
              </a:ext>
            </a:extLst>
          </p:cNvPr>
          <p:cNvSpPr>
            <a:spLocks/>
          </p:cNvSpPr>
          <p:nvPr/>
        </p:nvSpPr>
        <p:spPr bwMode="auto">
          <a:xfrm>
            <a:off x="0" y="3976688"/>
            <a:ext cx="1890713" cy="2881313"/>
          </a:xfrm>
          <a:custGeom>
            <a:avLst/>
            <a:gdLst>
              <a:gd name="T0" fmla="*/ 778 w 1191"/>
              <a:gd name="T1" fmla="*/ 0 h 1815"/>
              <a:gd name="T2" fmla="*/ 732 w 1191"/>
              <a:gd name="T3" fmla="*/ 4 h 1815"/>
              <a:gd name="T4" fmla="*/ 686 w 1191"/>
              <a:gd name="T5" fmla="*/ 11 h 1815"/>
              <a:gd name="T6" fmla="*/ 638 w 1191"/>
              <a:gd name="T7" fmla="*/ 21 h 1815"/>
              <a:gd name="T8" fmla="*/ 589 w 1191"/>
              <a:gd name="T9" fmla="*/ 33 h 1815"/>
              <a:gd name="T10" fmla="*/ 540 w 1191"/>
              <a:gd name="T11" fmla="*/ 50 h 1815"/>
              <a:gd name="T12" fmla="*/ 490 w 1191"/>
              <a:gd name="T13" fmla="*/ 71 h 1815"/>
              <a:gd name="T14" fmla="*/ 439 w 1191"/>
              <a:gd name="T15" fmla="*/ 94 h 1815"/>
              <a:gd name="T16" fmla="*/ 388 w 1191"/>
              <a:gd name="T17" fmla="*/ 122 h 1815"/>
              <a:gd name="T18" fmla="*/ 337 w 1191"/>
              <a:gd name="T19" fmla="*/ 152 h 1815"/>
              <a:gd name="T20" fmla="*/ 285 w 1191"/>
              <a:gd name="T21" fmla="*/ 186 h 1815"/>
              <a:gd name="T22" fmla="*/ 234 w 1191"/>
              <a:gd name="T23" fmla="*/ 225 h 1815"/>
              <a:gd name="T24" fmla="*/ 182 w 1191"/>
              <a:gd name="T25" fmla="*/ 266 h 1815"/>
              <a:gd name="T26" fmla="*/ 130 w 1191"/>
              <a:gd name="T27" fmla="*/ 311 h 1815"/>
              <a:gd name="T28" fmla="*/ 78 w 1191"/>
              <a:gd name="T29" fmla="*/ 361 h 1815"/>
              <a:gd name="T30" fmla="*/ 26 w 1191"/>
              <a:gd name="T31" fmla="*/ 413 h 1815"/>
              <a:gd name="T32" fmla="*/ 0 w 1191"/>
              <a:gd name="T33" fmla="*/ 1128 h 1815"/>
              <a:gd name="T34" fmla="*/ 33 w 1191"/>
              <a:gd name="T35" fmla="*/ 1815 h 1815"/>
              <a:gd name="T36" fmla="*/ 97 w 1191"/>
              <a:gd name="T37" fmla="*/ 1765 h 1815"/>
              <a:gd name="T38" fmla="*/ 135 w 1191"/>
              <a:gd name="T39" fmla="*/ 1733 h 1815"/>
              <a:gd name="T40" fmla="*/ 177 w 1191"/>
              <a:gd name="T41" fmla="*/ 1694 h 1815"/>
              <a:gd name="T42" fmla="*/ 226 w 1191"/>
              <a:gd name="T43" fmla="*/ 1647 h 1815"/>
              <a:gd name="T44" fmla="*/ 278 w 1191"/>
              <a:gd name="T45" fmla="*/ 1595 h 1815"/>
              <a:gd name="T46" fmla="*/ 392 w 1191"/>
              <a:gd name="T47" fmla="*/ 1476 h 1815"/>
              <a:gd name="T48" fmla="*/ 513 w 1191"/>
              <a:gd name="T49" fmla="*/ 1343 h 1815"/>
              <a:gd name="T50" fmla="*/ 634 w 1191"/>
              <a:gd name="T51" fmla="*/ 1206 h 1815"/>
              <a:gd name="T52" fmla="*/ 750 w 1191"/>
              <a:gd name="T53" fmla="*/ 1070 h 1815"/>
              <a:gd name="T54" fmla="*/ 852 w 1191"/>
              <a:gd name="T55" fmla="*/ 944 h 1815"/>
              <a:gd name="T56" fmla="*/ 897 w 1191"/>
              <a:gd name="T57" fmla="*/ 887 h 1815"/>
              <a:gd name="T58" fmla="*/ 971 w 1191"/>
              <a:gd name="T59" fmla="*/ 785 h 1815"/>
              <a:gd name="T60" fmla="*/ 1025 w 1191"/>
              <a:gd name="T61" fmla="*/ 707 h 1815"/>
              <a:gd name="T62" fmla="*/ 1057 w 1191"/>
              <a:gd name="T63" fmla="*/ 654 h 1815"/>
              <a:gd name="T64" fmla="*/ 1089 w 1191"/>
              <a:gd name="T65" fmla="*/ 601 h 1815"/>
              <a:gd name="T66" fmla="*/ 1118 w 1191"/>
              <a:gd name="T67" fmla="*/ 548 h 1815"/>
              <a:gd name="T68" fmla="*/ 1143 w 1191"/>
              <a:gd name="T69" fmla="*/ 494 h 1815"/>
              <a:gd name="T70" fmla="*/ 1163 w 1191"/>
              <a:gd name="T71" fmla="*/ 442 h 1815"/>
              <a:gd name="T72" fmla="*/ 1179 w 1191"/>
              <a:gd name="T73" fmla="*/ 390 h 1815"/>
              <a:gd name="T74" fmla="*/ 1188 w 1191"/>
              <a:gd name="T75" fmla="*/ 340 h 1815"/>
              <a:gd name="T76" fmla="*/ 1191 w 1191"/>
              <a:gd name="T77" fmla="*/ 291 h 1815"/>
              <a:gd name="T78" fmla="*/ 1190 w 1191"/>
              <a:gd name="T79" fmla="*/ 256 h 1815"/>
              <a:gd name="T80" fmla="*/ 1186 w 1191"/>
              <a:gd name="T81" fmla="*/ 233 h 1815"/>
              <a:gd name="T82" fmla="*/ 1181 w 1191"/>
              <a:gd name="T83" fmla="*/ 211 h 1815"/>
              <a:gd name="T84" fmla="*/ 1172 w 1191"/>
              <a:gd name="T85" fmla="*/ 190 h 1815"/>
              <a:gd name="T86" fmla="*/ 1163 w 1191"/>
              <a:gd name="T87" fmla="*/ 168 h 1815"/>
              <a:gd name="T88" fmla="*/ 1150 w 1191"/>
              <a:gd name="T89" fmla="*/ 149 h 1815"/>
              <a:gd name="T90" fmla="*/ 1135 w 1191"/>
              <a:gd name="T91" fmla="*/ 130 h 1815"/>
              <a:gd name="T92" fmla="*/ 1118 w 1191"/>
              <a:gd name="T93" fmla="*/ 112 h 1815"/>
              <a:gd name="T94" fmla="*/ 1099 w 1191"/>
              <a:gd name="T95" fmla="*/ 95 h 1815"/>
              <a:gd name="T96" fmla="*/ 1077 w 1191"/>
              <a:gd name="T97" fmla="*/ 78 h 1815"/>
              <a:gd name="T98" fmla="*/ 1050 w 1191"/>
              <a:gd name="T99" fmla="*/ 62 h 1815"/>
              <a:gd name="T100" fmla="*/ 1020 w 1191"/>
              <a:gd name="T101" fmla="*/ 47 h 1815"/>
              <a:gd name="T102" fmla="*/ 989 w 1191"/>
              <a:gd name="T103" fmla="*/ 33 h 1815"/>
              <a:gd name="T104" fmla="*/ 958 w 1191"/>
              <a:gd name="T105" fmla="*/ 23 h 1815"/>
              <a:gd name="T106" fmla="*/ 925 w 1191"/>
              <a:gd name="T107" fmla="*/ 14 h 1815"/>
              <a:gd name="T108" fmla="*/ 890 w 1191"/>
              <a:gd name="T109" fmla="*/ 7 h 1815"/>
              <a:gd name="T110" fmla="*/ 855 w 1191"/>
              <a:gd name="T111" fmla="*/ 3 h 1815"/>
              <a:gd name="T112" fmla="*/ 818 w 1191"/>
              <a:gd name="T113" fmla="*/ 0 h 1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191" h="1815">
                <a:moveTo>
                  <a:pt x="800" y="0"/>
                </a:moveTo>
                <a:lnTo>
                  <a:pt x="778" y="0"/>
                </a:lnTo>
                <a:lnTo>
                  <a:pt x="755" y="2"/>
                </a:lnTo>
                <a:lnTo>
                  <a:pt x="732" y="4"/>
                </a:lnTo>
                <a:lnTo>
                  <a:pt x="709" y="7"/>
                </a:lnTo>
                <a:lnTo>
                  <a:pt x="686" y="11"/>
                </a:lnTo>
                <a:lnTo>
                  <a:pt x="662" y="15"/>
                </a:lnTo>
                <a:lnTo>
                  <a:pt x="638" y="21"/>
                </a:lnTo>
                <a:lnTo>
                  <a:pt x="613" y="27"/>
                </a:lnTo>
                <a:lnTo>
                  <a:pt x="589" y="33"/>
                </a:lnTo>
                <a:lnTo>
                  <a:pt x="564" y="42"/>
                </a:lnTo>
                <a:lnTo>
                  <a:pt x="540" y="50"/>
                </a:lnTo>
                <a:lnTo>
                  <a:pt x="515" y="60"/>
                </a:lnTo>
                <a:lnTo>
                  <a:pt x="490" y="71"/>
                </a:lnTo>
                <a:lnTo>
                  <a:pt x="464" y="82"/>
                </a:lnTo>
                <a:lnTo>
                  <a:pt x="439" y="94"/>
                </a:lnTo>
                <a:lnTo>
                  <a:pt x="413" y="108"/>
                </a:lnTo>
                <a:lnTo>
                  <a:pt x="388" y="122"/>
                </a:lnTo>
                <a:lnTo>
                  <a:pt x="362" y="137"/>
                </a:lnTo>
                <a:lnTo>
                  <a:pt x="337" y="152"/>
                </a:lnTo>
                <a:lnTo>
                  <a:pt x="311" y="168"/>
                </a:lnTo>
                <a:lnTo>
                  <a:pt x="285" y="186"/>
                </a:lnTo>
                <a:lnTo>
                  <a:pt x="259" y="205"/>
                </a:lnTo>
                <a:lnTo>
                  <a:pt x="234" y="225"/>
                </a:lnTo>
                <a:lnTo>
                  <a:pt x="207" y="245"/>
                </a:lnTo>
                <a:lnTo>
                  <a:pt x="182" y="266"/>
                </a:lnTo>
                <a:lnTo>
                  <a:pt x="155" y="289"/>
                </a:lnTo>
                <a:lnTo>
                  <a:pt x="130" y="311"/>
                </a:lnTo>
                <a:lnTo>
                  <a:pt x="103" y="335"/>
                </a:lnTo>
                <a:lnTo>
                  <a:pt x="78" y="361"/>
                </a:lnTo>
                <a:lnTo>
                  <a:pt x="52" y="386"/>
                </a:lnTo>
                <a:lnTo>
                  <a:pt x="26" y="413"/>
                </a:lnTo>
                <a:lnTo>
                  <a:pt x="0" y="442"/>
                </a:lnTo>
                <a:lnTo>
                  <a:pt x="0" y="1128"/>
                </a:lnTo>
                <a:lnTo>
                  <a:pt x="0" y="1815"/>
                </a:lnTo>
                <a:lnTo>
                  <a:pt x="33" y="1815"/>
                </a:lnTo>
                <a:lnTo>
                  <a:pt x="66" y="1791"/>
                </a:lnTo>
                <a:lnTo>
                  <a:pt x="97" y="1765"/>
                </a:lnTo>
                <a:lnTo>
                  <a:pt x="115" y="1750"/>
                </a:lnTo>
                <a:lnTo>
                  <a:pt x="135" y="1733"/>
                </a:lnTo>
                <a:lnTo>
                  <a:pt x="155" y="1715"/>
                </a:lnTo>
                <a:lnTo>
                  <a:pt x="177" y="1694"/>
                </a:lnTo>
                <a:lnTo>
                  <a:pt x="202" y="1671"/>
                </a:lnTo>
                <a:lnTo>
                  <a:pt x="226" y="1647"/>
                </a:lnTo>
                <a:lnTo>
                  <a:pt x="252" y="1622"/>
                </a:lnTo>
                <a:lnTo>
                  <a:pt x="278" y="1595"/>
                </a:lnTo>
                <a:lnTo>
                  <a:pt x="335" y="1538"/>
                </a:lnTo>
                <a:lnTo>
                  <a:pt x="392" y="1476"/>
                </a:lnTo>
                <a:lnTo>
                  <a:pt x="453" y="1410"/>
                </a:lnTo>
                <a:lnTo>
                  <a:pt x="513" y="1343"/>
                </a:lnTo>
                <a:lnTo>
                  <a:pt x="575" y="1275"/>
                </a:lnTo>
                <a:lnTo>
                  <a:pt x="634" y="1206"/>
                </a:lnTo>
                <a:lnTo>
                  <a:pt x="694" y="1137"/>
                </a:lnTo>
                <a:lnTo>
                  <a:pt x="750" y="1070"/>
                </a:lnTo>
                <a:lnTo>
                  <a:pt x="803" y="1005"/>
                </a:lnTo>
                <a:lnTo>
                  <a:pt x="852" y="944"/>
                </a:lnTo>
                <a:lnTo>
                  <a:pt x="876" y="915"/>
                </a:lnTo>
                <a:lnTo>
                  <a:pt x="897" y="887"/>
                </a:lnTo>
                <a:lnTo>
                  <a:pt x="936" y="835"/>
                </a:lnTo>
                <a:lnTo>
                  <a:pt x="971" y="785"/>
                </a:lnTo>
                <a:lnTo>
                  <a:pt x="1008" y="734"/>
                </a:lnTo>
                <a:lnTo>
                  <a:pt x="1025" y="707"/>
                </a:lnTo>
                <a:lnTo>
                  <a:pt x="1042" y="681"/>
                </a:lnTo>
                <a:lnTo>
                  <a:pt x="1057" y="654"/>
                </a:lnTo>
                <a:lnTo>
                  <a:pt x="1073" y="628"/>
                </a:lnTo>
                <a:lnTo>
                  <a:pt x="1089" y="601"/>
                </a:lnTo>
                <a:lnTo>
                  <a:pt x="1104" y="574"/>
                </a:lnTo>
                <a:lnTo>
                  <a:pt x="1118" y="548"/>
                </a:lnTo>
                <a:lnTo>
                  <a:pt x="1131" y="520"/>
                </a:lnTo>
                <a:lnTo>
                  <a:pt x="1143" y="494"/>
                </a:lnTo>
                <a:lnTo>
                  <a:pt x="1153" y="468"/>
                </a:lnTo>
                <a:lnTo>
                  <a:pt x="1163" y="442"/>
                </a:lnTo>
                <a:lnTo>
                  <a:pt x="1171" y="415"/>
                </a:lnTo>
                <a:lnTo>
                  <a:pt x="1179" y="390"/>
                </a:lnTo>
                <a:lnTo>
                  <a:pt x="1184" y="364"/>
                </a:lnTo>
                <a:lnTo>
                  <a:pt x="1188" y="340"/>
                </a:lnTo>
                <a:lnTo>
                  <a:pt x="1191" y="315"/>
                </a:lnTo>
                <a:lnTo>
                  <a:pt x="1191" y="291"/>
                </a:lnTo>
                <a:lnTo>
                  <a:pt x="1191" y="267"/>
                </a:lnTo>
                <a:lnTo>
                  <a:pt x="1190" y="256"/>
                </a:lnTo>
                <a:lnTo>
                  <a:pt x="1188" y="244"/>
                </a:lnTo>
                <a:lnTo>
                  <a:pt x="1186" y="233"/>
                </a:lnTo>
                <a:lnTo>
                  <a:pt x="1184" y="222"/>
                </a:lnTo>
                <a:lnTo>
                  <a:pt x="1181" y="211"/>
                </a:lnTo>
                <a:lnTo>
                  <a:pt x="1177" y="200"/>
                </a:lnTo>
                <a:lnTo>
                  <a:pt x="1172" y="190"/>
                </a:lnTo>
                <a:lnTo>
                  <a:pt x="1168" y="179"/>
                </a:lnTo>
                <a:lnTo>
                  <a:pt x="1163" y="168"/>
                </a:lnTo>
                <a:lnTo>
                  <a:pt x="1156" y="159"/>
                </a:lnTo>
                <a:lnTo>
                  <a:pt x="1150" y="149"/>
                </a:lnTo>
                <a:lnTo>
                  <a:pt x="1144" y="140"/>
                </a:lnTo>
                <a:lnTo>
                  <a:pt x="1135" y="130"/>
                </a:lnTo>
                <a:lnTo>
                  <a:pt x="1128" y="121"/>
                </a:lnTo>
                <a:lnTo>
                  <a:pt x="1118" y="112"/>
                </a:lnTo>
                <a:lnTo>
                  <a:pt x="1110" y="104"/>
                </a:lnTo>
                <a:lnTo>
                  <a:pt x="1099" y="95"/>
                </a:lnTo>
                <a:lnTo>
                  <a:pt x="1088" y="87"/>
                </a:lnTo>
                <a:lnTo>
                  <a:pt x="1077" y="78"/>
                </a:lnTo>
                <a:lnTo>
                  <a:pt x="1065" y="71"/>
                </a:lnTo>
                <a:lnTo>
                  <a:pt x="1050" y="62"/>
                </a:lnTo>
                <a:lnTo>
                  <a:pt x="1035" y="55"/>
                </a:lnTo>
                <a:lnTo>
                  <a:pt x="1020" y="47"/>
                </a:lnTo>
                <a:lnTo>
                  <a:pt x="1005" y="40"/>
                </a:lnTo>
                <a:lnTo>
                  <a:pt x="989" y="33"/>
                </a:lnTo>
                <a:lnTo>
                  <a:pt x="974" y="28"/>
                </a:lnTo>
                <a:lnTo>
                  <a:pt x="958" y="23"/>
                </a:lnTo>
                <a:lnTo>
                  <a:pt x="941" y="19"/>
                </a:lnTo>
                <a:lnTo>
                  <a:pt x="925" y="14"/>
                </a:lnTo>
                <a:lnTo>
                  <a:pt x="908" y="10"/>
                </a:lnTo>
                <a:lnTo>
                  <a:pt x="890" y="7"/>
                </a:lnTo>
                <a:lnTo>
                  <a:pt x="873" y="5"/>
                </a:lnTo>
                <a:lnTo>
                  <a:pt x="855" y="3"/>
                </a:lnTo>
                <a:lnTo>
                  <a:pt x="836" y="2"/>
                </a:lnTo>
                <a:lnTo>
                  <a:pt x="818" y="0"/>
                </a:lnTo>
                <a:lnTo>
                  <a:pt x="800" y="0"/>
                </a:lnTo>
                <a:close/>
              </a:path>
            </a:pathLst>
          </a:custGeom>
          <a:solidFill>
            <a:srgbClr val="F1F1F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06B45A7-5C78-4EE4-A0E6-A4287172E8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332" y="6165304"/>
            <a:ext cx="2622356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4703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itle Slid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6"/>
          <p:cNvSpPr>
            <a:spLocks/>
          </p:cNvSpPr>
          <p:nvPr/>
        </p:nvSpPr>
        <p:spPr bwMode="auto">
          <a:xfrm>
            <a:off x="0" y="3976688"/>
            <a:ext cx="1890713" cy="2881313"/>
          </a:xfrm>
          <a:custGeom>
            <a:avLst/>
            <a:gdLst>
              <a:gd name="T0" fmla="*/ 778 w 1191"/>
              <a:gd name="T1" fmla="*/ 0 h 1815"/>
              <a:gd name="T2" fmla="*/ 732 w 1191"/>
              <a:gd name="T3" fmla="*/ 4 h 1815"/>
              <a:gd name="T4" fmla="*/ 686 w 1191"/>
              <a:gd name="T5" fmla="*/ 11 h 1815"/>
              <a:gd name="T6" fmla="*/ 638 w 1191"/>
              <a:gd name="T7" fmla="*/ 21 h 1815"/>
              <a:gd name="T8" fmla="*/ 589 w 1191"/>
              <a:gd name="T9" fmla="*/ 33 h 1815"/>
              <a:gd name="T10" fmla="*/ 540 w 1191"/>
              <a:gd name="T11" fmla="*/ 50 h 1815"/>
              <a:gd name="T12" fmla="*/ 490 w 1191"/>
              <a:gd name="T13" fmla="*/ 71 h 1815"/>
              <a:gd name="T14" fmla="*/ 439 w 1191"/>
              <a:gd name="T15" fmla="*/ 94 h 1815"/>
              <a:gd name="T16" fmla="*/ 388 w 1191"/>
              <a:gd name="T17" fmla="*/ 122 h 1815"/>
              <a:gd name="T18" fmla="*/ 337 w 1191"/>
              <a:gd name="T19" fmla="*/ 152 h 1815"/>
              <a:gd name="T20" fmla="*/ 285 w 1191"/>
              <a:gd name="T21" fmla="*/ 186 h 1815"/>
              <a:gd name="T22" fmla="*/ 234 w 1191"/>
              <a:gd name="T23" fmla="*/ 225 h 1815"/>
              <a:gd name="T24" fmla="*/ 182 w 1191"/>
              <a:gd name="T25" fmla="*/ 266 h 1815"/>
              <a:gd name="T26" fmla="*/ 130 w 1191"/>
              <a:gd name="T27" fmla="*/ 311 h 1815"/>
              <a:gd name="T28" fmla="*/ 78 w 1191"/>
              <a:gd name="T29" fmla="*/ 361 h 1815"/>
              <a:gd name="T30" fmla="*/ 26 w 1191"/>
              <a:gd name="T31" fmla="*/ 413 h 1815"/>
              <a:gd name="T32" fmla="*/ 0 w 1191"/>
              <a:gd name="T33" fmla="*/ 1128 h 1815"/>
              <a:gd name="T34" fmla="*/ 33 w 1191"/>
              <a:gd name="T35" fmla="*/ 1815 h 1815"/>
              <a:gd name="T36" fmla="*/ 97 w 1191"/>
              <a:gd name="T37" fmla="*/ 1765 h 1815"/>
              <a:gd name="T38" fmla="*/ 135 w 1191"/>
              <a:gd name="T39" fmla="*/ 1733 h 1815"/>
              <a:gd name="T40" fmla="*/ 177 w 1191"/>
              <a:gd name="T41" fmla="*/ 1694 h 1815"/>
              <a:gd name="T42" fmla="*/ 226 w 1191"/>
              <a:gd name="T43" fmla="*/ 1647 h 1815"/>
              <a:gd name="T44" fmla="*/ 278 w 1191"/>
              <a:gd name="T45" fmla="*/ 1595 h 1815"/>
              <a:gd name="T46" fmla="*/ 392 w 1191"/>
              <a:gd name="T47" fmla="*/ 1476 h 1815"/>
              <a:gd name="T48" fmla="*/ 513 w 1191"/>
              <a:gd name="T49" fmla="*/ 1343 h 1815"/>
              <a:gd name="T50" fmla="*/ 634 w 1191"/>
              <a:gd name="T51" fmla="*/ 1206 h 1815"/>
              <a:gd name="T52" fmla="*/ 750 w 1191"/>
              <a:gd name="T53" fmla="*/ 1070 h 1815"/>
              <a:gd name="T54" fmla="*/ 852 w 1191"/>
              <a:gd name="T55" fmla="*/ 944 h 1815"/>
              <a:gd name="T56" fmla="*/ 897 w 1191"/>
              <a:gd name="T57" fmla="*/ 887 h 1815"/>
              <a:gd name="T58" fmla="*/ 971 w 1191"/>
              <a:gd name="T59" fmla="*/ 785 h 1815"/>
              <a:gd name="T60" fmla="*/ 1025 w 1191"/>
              <a:gd name="T61" fmla="*/ 707 h 1815"/>
              <a:gd name="T62" fmla="*/ 1057 w 1191"/>
              <a:gd name="T63" fmla="*/ 654 h 1815"/>
              <a:gd name="T64" fmla="*/ 1089 w 1191"/>
              <a:gd name="T65" fmla="*/ 601 h 1815"/>
              <a:gd name="T66" fmla="*/ 1118 w 1191"/>
              <a:gd name="T67" fmla="*/ 548 h 1815"/>
              <a:gd name="T68" fmla="*/ 1143 w 1191"/>
              <a:gd name="T69" fmla="*/ 494 h 1815"/>
              <a:gd name="T70" fmla="*/ 1163 w 1191"/>
              <a:gd name="T71" fmla="*/ 442 h 1815"/>
              <a:gd name="T72" fmla="*/ 1179 w 1191"/>
              <a:gd name="T73" fmla="*/ 390 h 1815"/>
              <a:gd name="T74" fmla="*/ 1188 w 1191"/>
              <a:gd name="T75" fmla="*/ 340 h 1815"/>
              <a:gd name="T76" fmla="*/ 1191 w 1191"/>
              <a:gd name="T77" fmla="*/ 291 h 1815"/>
              <a:gd name="T78" fmla="*/ 1190 w 1191"/>
              <a:gd name="T79" fmla="*/ 256 h 1815"/>
              <a:gd name="T80" fmla="*/ 1186 w 1191"/>
              <a:gd name="T81" fmla="*/ 233 h 1815"/>
              <a:gd name="T82" fmla="*/ 1181 w 1191"/>
              <a:gd name="T83" fmla="*/ 211 h 1815"/>
              <a:gd name="T84" fmla="*/ 1172 w 1191"/>
              <a:gd name="T85" fmla="*/ 190 h 1815"/>
              <a:gd name="T86" fmla="*/ 1163 w 1191"/>
              <a:gd name="T87" fmla="*/ 168 h 1815"/>
              <a:gd name="T88" fmla="*/ 1150 w 1191"/>
              <a:gd name="T89" fmla="*/ 149 h 1815"/>
              <a:gd name="T90" fmla="*/ 1135 w 1191"/>
              <a:gd name="T91" fmla="*/ 130 h 1815"/>
              <a:gd name="T92" fmla="*/ 1118 w 1191"/>
              <a:gd name="T93" fmla="*/ 112 h 1815"/>
              <a:gd name="T94" fmla="*/ 1099 w 1191"/>
              <a:gd name="T95" fmla="*/ 95 h 1815"/>
              <a:gd name="T96" fmla="*/ 1077 w 1191"/>
              <a:gd name="T97" fmla="*/ 78 h 1815"/>
              <a:gd name="T98" fmla="*/ 1050 w 1191"/>
              <a:gd name="T99" fmla="*/ 62 h 1815"/>
              <a:gd name="T100" fmla="*/ 1020 w 1191"/>
              <a:gd name="T101" fmla="*/ 47 h 1815"/>
              <a:gd name="T102" fmla="*/ 989 w 1191"/>
              <a:gd name="T103" fmla="*/ 33 h 1815"/>
              <a:gd name="T104" fmla="*/ 958 w 1191"/>
              <a:gd name="T105" fmla="*/ 23 h 1815"/>
              <a:gd name="T106" fmla="*/ 925 w 1191"/>
              <a:gd name="T107" fmla="*/ 14 h 1815"/>
              <a:gd name="T108" fmla="*/ 890 w 1191"/>
              <a:gd name="T109" fmla="*/ 7 h 1815"/>
              <a:gd name="T110" fmla="*/ 855 w 1191"/>
              <a:gd name="T111" fmla="*/ 3 h 1815"/>
              <a:gd name="T112" fmla="*/ 818 w 1191"/>
              <a:gd name="T113" fmla="*/ 0 h 1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191" h="1815">
                <a:moveTo>
                  <a:pt x="800" y="0"/>
                </a:moveTo>
                <a:lnTo>
                  <a:pt x="778" y="0"/>
                </a:lnTo>
                <a:lnTo>
                  <a:pt x="755" y="2"/>
                </a:lnTo>
                <a:lnTo>
                  <a:pt x="732" y="4"/>
                </a:lnTo>
                <a:lnTo>
                  <a:pt x="709" y="7"/>
                </a:lnTo>
                <a:lnTo>
                  <a:pt x="686" y="11"/>
                </a:lnTo>
                <a:lnTo>
                  <a:pt x="662" y="15"/>
                </a:lnTo>
                <a:lnTo>
                  <a:pt x="638" y="21"/>
                </a:lnTo>
                <a:lnTo>
                  <a:pt x="613" y="27"/>
                </a:lnTo>
                <a:lnTo>
                  <a:pt x="589" y="33"/>
                </a:lnTo>
                <a:lnTo>
                  <a:pt x="564" y="42"/>
                </a:lnTo>
                <a:lnTo>
                  <a:pt x="540" y="50"/>
                </a:lnTo>
                <a:lnTo>
                  <a:pt x="515" y="60"/>
                </a:lnTo>
                <a:lnTo>
                  <a:pt x="490" y="71"/>
                </a:lnTo>
                <a:lnTo>
                  <a:pt x="464" y="82"/>
                </a:lnTo>
                <a:lnTo>
                  <a:pt x="439" y="94"/>
                </a:lnTo>
                <a:lnTo>
                  <a:pt x="413" y="108"/>
                </a:lnTo>
                <a:lnTo>
                  <a:pt x="388" y="122"/>
                </a:lnTo>
                <a:lnTo>
                  <a:pt x="362" y="137"/>
                </a:lnTo>
                <a:lnTo>
                  <a:pt x="337" y="152"/>
                </a:lnTo>
                <a:lnTo>
                  <a:pt x="311" y="168"/>
                </a:lnTo>
                <a:lnTo>
                  <a:pt x="285" y="186"/>
                </a:lnTo>
                <a:lnTo>
                  <a:pt x="259" y="205"/>
                </a:lnTo>
                <a:lnTo>
                  <a:pt x="234" y="225"/>
                </a:lnTo>
                <a:lnTo>
                  <a:pt x="207" y="245"/>
                </a:lnTo>
                <a:lnTo>
                  <a:pt x="182" y="266"/>
                </a:lnTo>
                <a:lnTo>
                  <a:pt x="155" y="289"/>
                </a:lnTo>
                <a:lnTo>
                  <a:pt x="130" y="311"/>
                </a:lnTo>
                <a:lnTo>
                  <a:pt x="103" y="335"/>
                </a:lnTo>
                <a:lnTo>
                  <a:pt x="78" y="361"/>
                </a:lnTo>
                <a:lnTo>
                  <a:pt x="52" y="386"/>
                </a:lnTo>
                <a:lnTo>
                  <a:pt x="26" y="413"/>
                </a:lnTo>
                <a:lnTo>
                  <a:pt x="0" y="442"/>
                </a:lnTo>
                <a:lnTo>
                  <a:pt x="0" y="1128"/>
                </a:lnTo>
                <a:lnTo>
                  <a:pt x="0" y="1815"/>
                </a:lnTo>
                <a:lnTo>
                  <a:pt x="33" y="1815"/>
                </a:lnTo>
                <a:lnTo>
                  <a:pt x="66" y="1791"/>
                </a:lnTo>
                <a:lnTo>
                  <a:pt x="97" y="1765"/>
                </a:lnTo>
                <a:lnTo>
                  <a:pt x="115" y="1750"/>
                </a:lnTo>
                <a:lnTo>
                  <a:pt x="135" y="1733"/>
                </a:lnTo>
                <a:lnTo>
                  <a:pt x="155" y="1715"/>
                </a:lnTo>
                <a:lnTo>
                  <a:pt x="177" y="1694"/>
                </a:lnTo>
                <a:lnTo>
                  <a:pt x="202" y="1671"/>
                </a:lnTo>
                <a:lnTo>
                  <a:pt x="226" y="1647"/>
                </a:lnTo>
                <a:lnTo>
                  <a:pt x="252" y="1622"/>
                </a:lnTo>
                <a:lnTo>
                  <a:pt x="278" y="1595"/>
                </a:lnTo>
                <a:lnTo>
                  <a:pt x="335" y="1538"/>
                </a:lnTo>
                <a:lnTo>
                  <a:pt x="392" y="1476"/>
                </a:lnTo>
                <a:lnTo>
                  <a:pt x="453" y="1410"/>
                </a:lnTo>
                <a:lnTo>
                  <a:pt x="513" y="1343"/>
                </a:lnTo>
                <a:lnTo>
                  <a:pt x="575" y="1275"/>
                </a:lnTo>
                <a:lnTo>
                  <a:pt x="634" y="1206"/>
                </a:lnTo>
                <a:lnTo>
                  <a:pt x="694" y="1137"/>
                </a:lnTo>
                <a:lnTo>
                  <a:pt x="750" y="1070"/>
                </a:lnTo>
                <a:lnTo>
                  <a:pt x="803" y="1005"/>
                </a:lnTo>
                <a:lnTo>
                  <a:pt x="852" y="944"/>
                </a:lnTo>
                <a:lnTo>
                  <a:pt x="876" y="915"/>
                </a:lnTo>
                <a:lnTo>
                  <a:pt x="897" y="887"/>
                </a:lnTo>
                <a:lnTo>
                  <a:pt x="936" y="835"/>
                </a:lnTo>
                <a:lnTo>
                  <a:pt x="971" y="785"/>
                </a:lnTo>
                <a:lnTo>
                  <a:pt x="1008" y="734"/>
                </a:lnTo>
                <a:lnTo>
                  <a:pt x="1025" y="707"/>
                </a:lnTo>
                <a:lnTo>
                  <a:pt x="1042" y="681"/>
                </a:lnTo>
                <a:lnTo>
                  <a:pt x="1057" y="654"/>
                </a:lnTo>
                <a:lnTo>
                  <a:pt x="1073" y="628"/>
                </a:lnTo>
                <a:lnTo>
                  <a:pt x="1089" y="601"/>
                </a:lnTo>
                <a:lnTo>
                  <a:pt x="1104" y="574"/>
                </a:lnTo>
                <a:lnTo>
                  <a:pt x="1118" y="548"/>
                </a:lnTo>
                <a:lnTo>
                  <a:pt x="1131" y="520"/>
                </a:lnTo>
                <a:lnTo>
                  <a:pt x="1143" y="494"/>
                </a:lnTo>
                <a:lnTo>
                  <a:pt x="1153" y="468"/>
                </a:lnTo>
                <a:lnTo>
                  <a:pt x="1163" y="442"/>
                </a:lnTo>
                <a:lnTo>
                  <a:pt x="1171" y="415"/>
                </a:lnTo>
                <a:lnTo>
                  <a:pt x="1179" y="390"/>
                </a:lnTo>
                <a:lnTo>
                  <a:pt x="1184" y="364"/>
                </a:lnTo>
                <a:lnTo>
                  <a:pt x="1188" y="340"/>
                </a:lnTo>
                <a:lnTo>
                  <a:pt x="1191" y="315"/>
                </a:lnTo>
                <a:lnTo>
                  <a:pt x="1191" y="291"/>
                </a:lnTo>
                <a:lnTo>
                  <a:pt x="1191" y="267"/>
                </a:lnTo>
                <a:lnTo>
                  <a:pt x="1190" y="256"/>
                </a:lnTo>
                <a:lnTo>
                  <a:pt x="1188" y="244"/>
                </a:lnTo>
                <a:lnTo>
                  <a:pt x="1186" y="233"/>
                </a:lnTo>
                <a:lnTo>
                  <a:pt x="1184" y="222"/>
                </a:lnTo>
                <a:lnTo>
                  <a:pt x="1181" y="211"/>
                </a:lnTo>
                <a:lnTo>
                  <a:pt x="1177" y="200"/>
                </a:lnTo>
                <a:lnTo>
                  <a:pt x="1172" y="190"/>
                </a:lnTo>
                <a:lnTo>
                  <a:pt x="1168" y="179"/>
                </a:lnTo>
                <a:lnTo>
                  <a:pt x="1163" y="168"/>
                </a:lnTo>
                <a:lnTo>
                  <a:pt x="1156" y="159"/>
                </a:lnTo>
                <a:lnTo>
                  <a:pt x="1150" y="149"/>
                </a:lnTo>
                <a:lnTo>
                  <a:pt x="1144" y="140"/>
                </a:lnTo>
                <a:lnTo>
                  <a:pt x="1135" y="130"/>
                </a:lnTo>
                <a:lnTo>
                  <a:pt x="1128" y="121"/>
                </a:lnTo>
                <a:lnTo>
                  <a:pt x="1118" y="112"/>
                </a:lnTo>
                <a:lnTo>
                  <a:pt x="1110" y="104"/>
                </a:lnTo>
                <a:lnTo>
                  <a:pt x="1099" y="95"/>
                </a:lnTo>
                <a:lnTo>
                  <a:pt x="1088" y="87"/>
                </a:lnTo>
                <a:lnTo>
                  <a:pt x="1077" y="78"/>
                </a:lnTo>
                <a:lnTo>
                  <a:pt x="1065" y="71"/>
                </a:lnTo>
                <a:lnTo>
                  <a:pt x="1050" y="62"/>
                </a:lnTo>
                <a:lnTo>
                  <a:pt x="1035" y="55"/>
                </a:lnTo>
                <a:lnTo>
                  <a:pt x="1020" y="47"/>
                </a:lnTo>
                <a:lnTo>
                  <a:pt x="1005" y="40"/>
                </a:lnTo>
                <a:lnTo>
                  <a:pt x="989" y="33"/>
                </a:lnTo>
                <a:lnTo>
                  <a:pt x="974" y="28"/>
                </a:lnTo>
                <a:lnTo>
                  <a:pt x="958" y="23"/>
                </a:lnTo>
                <a:lnTo>
                  <a:pt x="941" y="19"/>
                </a:lnTo>
                <a:lnTo>
                  <a:pt x="925" y="14"/>
                </a:lnTo>
                <a:lnTo>
                  <a:pt x="908" y="10"/>
                </a:lnTo>
                <a:lnTo>
                  <a:pt x="890" y="7"/>
                </a:lnTo>
                <a:lnTo>
                  <a:pt x="873" y="5"/>
                </a:lnTo>
                <a:lnTo>
                  <a:pt x="855" y="3"/>
                </a:lnTo>
                <a:lnTo>
                  <a:pt x="836" y="2"/>
                </a:lnTo>
                <a:lnTo>
                  <a:pt x="818" y="0"/>
                </a:lnTo>
                <a:lnTo>
                  <a:pt x="800" y="0"/>
                </a:lnTo>
                <a:close/>
              </a:path>
            </a:pathLst>
          </a:custGeom>
          <a:solidFill>
            <a:srgbClr val="F1F1F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5" name="Freeform 6">
            <a:extLst>
              <a:ext uri="{FF2B5EF4-FFF2-40B4-BE49-F238E27FC236}">
                <a16:creationId xmlns:a16="http://schemas.microsoft.com/office/drawing/2014/main" id="{5D634A6D-7992-4FEB-A156-FEE099664294}"/>
              </a:ext>
            </a:extLst>
          </p:cNvPr>
          <p:cNvSpPr>
            <a:spLocks/>
          </p:cNvSpPr>
          <p:nvPr/>
        </p:nvSpPr>
        <p:spPr bwMode="auto">
          <a:xfrm>
            <a:off x="0" y="3976688"/>
            <a:ext cx="1890713" cy="2881313"/>
          </a:xfrm>
          <a:custGeom>
            <a:avLst/>
            <a:gdLst>
              <a:gd name="T0" fmla="*/ 778 w 1191"/>
              <a:gd name="T1" fmla="*/ 0 h 1815"/>
              <a:gd name="T2" fmla="*/ 732 w 1191"/>
              <a:gd name="T3" fmla="*/ 4 h 1815"/>
              <a:gd name="T4" fmla="*/ 686 w 1191"/>
              <a:gd name="T5" fmla="*/ 11 h 1815"/>
              <a:gd name="T6" fmla="*/ 638 w 1191"/>
              <a:gd name="T7" fmla="*/ 21 h 1815"/>
              <a:gd name="T8" fmla="*/ 589 w 1191"/>
              <a:gd name="T9" fmla="*/ 33 h 1815"/>
              <a:gd name="T10" fmla="*/ 540 w 1191"/>
              <a:gd name="T11" fmla="*/ 50 h 1815"/>
              <a:gd name="T12" fmla="*/ 490 w 1191"/>
              <a:gd name="T13" fmla="*/ 71 h 1815"/>
              <a:gd name="T14" fmla="*/ 439 w 1191"/>
              <a:gd name="T15" fmla="*/ 94 h 1815"/>
              <a:gd name="T16" fmla="*/ 388 w 1191"/>
              <a:gd name="T17" fmla="*/ 122 h 1815"/>
              <a:gd name="T18" fmla="*/ 337 w 1191"/>
              <a:gd name="T19" fmla="*/ 152 h 1815"/>
              <a:gd name="T20" fmla="*/ 285 w 1191"/>
              <a:gd name="T21" fmla="*/ 186 h 1815"/>
              <a:gd name="T22" fmla="*/ 234 w 1191"/>
              <a:gd name="T23" fmla="*/ 225 h 1815"/>
              <a:gd name="T24" fmla="*/ 182 w 1191"/>
              <a:gd name="T25" fmla="*/ 266 h 1815"/>
              <a:gd name="T26" fmla="*/ 130 w 1191"/>
              <a:gd name="T27" fmla="*/ 311 h 1815"/>
              <a:gd name="T28" fmla="*/ 78 w 1191"/>
              <a:gd name="T29" fmla="*/ 361 h 1815"/>
              <a:gd name="T30" fmla="*/ 26 w 1191"/>
              <a:gd name="T31" fmla="*/ 413 h 1815"/>
              <a:gd name="T32" fmla="*/ 0 w 1191"/>
              <a:gd name="T33" fmla="*/ 1128 h 1815"/>
              <a:gd name="T34" fmla="*/ 33 w 1191"/>
              <a:gd name="T35" fmla="*/ 1815 h 1815"/>
              <a:gd name="T36" fmla="*/ 97 w 1191"/>
              <a:gd name="T37" fmla="*/ 1765 h 1815"/>
              <a:gd name="T38" fmla="*/ 135 w 1191"/>
              <a:gd name="T39" fmla="*/ 1733 h 1815"/>
              <a:gd name="T40" fmla="*/ 177 w 1191"/>
              <a:gd name="T41" fmla="*/ 1694 h 1815"/>
              <a:gd name="T42" fmla="*/ 226 w 1191"/>
              <a:gd name="T43" fmla="*/ 1647 h 1815"/>
              <a:gd name="T44" fmla="*/ 278 w 1191"/>
              <a:gd name="T45" fmla="*/ 1595 h 1815"/>
              <a:gd name="T46" fmla="*/ 392 w 1191"/>
              <a:gd name="T47" fmla="*/ 1476 h 1815"/>
              <a:gd name="T48" fmla="*/ 513 w 1191"/>
              <a:gd name="T49" fmla="*/ 1343 h 1815"/>
              <a:gd name="T50" fmla="*/ 634 w 1191"/>
              <a:gd name="T51" fmla="*/ 1206 h 1815"/>
              <a:gd name="T52" fmla="*/ 750 w 1191"/>
              <a:gd name="T53" fmla="*/ 1070 h 1815"/>
              <a:gd name="T54" fmla="*/ 852 w 1191"/>
              <a:gd name="T55" fmla="*/ 944 h 1815"/>
              <a:gd name="T56" fmla="*/ 897 w 1191"/>
              <a:gd name="T57" fmla="*/ 887 h 1815"/>
              <a:gd name="T58" fmla="*/ 971 w 1191"/>
              <a:gd name="T59" fmla="*/ 785 h 1815"/>
              <a:gd name="T60" fmla="*/ 1025 w 1191"/>
              <a:gd name="T61" fmla="*/ 707 h 1815"/>
              <a:gd name="T62" fmla="*/ 1057 w 1191"/>
              <a:gd name="T63" fmla="*/ 654 h 1815"/>
              <a:gd name="T64" fmla="*/ 1089 w 1191"/>
              <a:gd name="T65" fmla="*/ 601 h 1815"/>
              <a:gd name="T66" fmla="*/ 1118 w 1191"/>
              <a:gd name="T67" fmla="*/ 548 h 1815"/>
              <a:gd name="T68" fmla="*/ 1143 w 1191"/>
              <a:gd name="T69" fmla="*/ 494 h 1815"/>
              <a:gd name="T70" fmla="*/ 1163 w 1191"/>
              <a:gd name="T71" fmla="*/ 442 h 1815"/>
              <a:gd name="T72" fmla="*/ 1179 w 1191"/>
              <a:gd name="T73" fmla="*/ 390 h 1815"/>
              <a:gd name="T74" fmla="*/ 1188 w 1191"/>
              <a:gd name="T75" fmla="*/ 340 h 1815"/>
              <a:gd name="T76" fmla="*/ 1191 w 1191"/>
              <a:gd name="T77" fmla="*/ 291 h 1815"/>
              <a:gd name="T78" fmla="*/ 1190 w 1191"/>
              <a:gd name="T79" fmla="*/ 256 h 1815"/>
              <a:gd name="T80" fmla="*/ 1186 w 1191"/>
              <a:gd name="T81" fmla="*/ 233 h 1815"/>
              <a:gd name="T82" fmla="*/ 1181 w 1191"/>
              <a:gd name="T83" fmla="*/ 211 h 1815"/>
              <a:gd name="T84" fmla="*/ 1172 w 1191"/>
              <a:gd name="T85" fmla="*/ 190 h 1815"/>
              <a:gd name="T86" fmla="*/ 1163 w 1191"/>
              <a:gd name="T87" fmla="*/ 168 h 1815"/>
              <a:gd name="T88" fmla="*/ 1150 w 1191"/>
              <a:gd name="T89" fmla="*/ 149 h 1815"/>
              <a:gd name="T90" fmla="*/ 1135 w 1191"/>
              <a:gd name="T91" fmla="*/ 130 h 1815"/>
              <a:gd name="T92" fmla="*/ 1118 w 1191"/>
              <a:gd name="T93" fmla="*/ 112 h 1815"/>
              <a:gd name="T94" fmla="*/ 1099 w 1191"/>
              <a:gd name="T95" fmla="*/ 95 h 1815"/>
              <a:gd name="T96" fmla="*/ 1077 w 1191"/>
              <a:gd name="T97" fmla="*/ 78 h 1815"/>
              <a:gd name="T98" fmla="*/ 1050 w 1191"/>
              <a:gd name="T99" fmla="*/ 62 h 1815"/>
              <a:gd name="T100" fmla="*/ 1020 w 1191"/>
              <a:gd name="T101" fmla="*/ 47 h 1815"/>
              <a:gd name="T102" fmla="*/ 989 w 1191"/>
              <a:gd name="T103" fmla="*/ 33 h 1815"/>
              <a:gd name="T104" fmla="*/ 958 w 1191"/>
              <a:gd name="T105" fmla="*/ 23 h 1815"/>
              <a:gd name="T106" fmla="*/ 925 w 1191"/>
              <a:gd name="T107" fmla="*/ 14 h 1815"/>
              <a:gd name="T108" fmla="*/ 890 w 1191"/>
              <a:gd name="T109" fmla="*/ 7 h 1815"/>
              <a:gd name="T110" fmla="*/ 855 w 1191"/>
              <a:gd name="T111" fmla="*/ 3 h 1815"/>
              <a:gd name="T112" fmla="*/ 818 w 1191"/>
              <a:gd name="T113" fmla="*/ 0 h 1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191" h="1815">
                <a:moveTo>
                  <a:pt x="800" y="0"/>
                </a:moveTo>
                <a:lnTo>
                  <a:pt x="778" y="0"/>
                </a:lnTo>
                <a:lnTo>
                  <a:pt x="755" y="2"/>
                </a:lnTo>
                <a:lnTo>
                  <a:pt x="732" y="4"/>
                </a:lnTo>
                <a:lnTo>
                  <a:pt x="709" y="7"/>
                </a:lnTo>
                <a:lnTo>
                  <a:pt x="686" y="11"/>
                </a:lnTo>
                <a:lnTo>
                  <a:pt x="662" y="15"/>
                </a:lnTo>
                <a:lnTo>
                  <a:pt x="638" y="21"/>
                </a:lnTo>
                <a:lnTo>
                  <a:pt x="613" y="27"/>
                </a:lnTo>
                <a:lnTo>
                  <a:pt x="589" y="33"/>
                </a:lnTo>
                <a:lnTo>
                  <a:pt x="564" y="42"/>
                </a:lnTo>
                <a:lnTo>
                  <a:pt x="540" y="50"/>
                </a:lnTo>
                <a:lnTo>
                  <a:pt x="515" y="60"/>
                </a:lnTo>
                <a:lnTo>
                  <a:pt x="490" y="71"/>
                </a:lnTo>
                <a:lnTo>
                  <a:pt x="464" y="82"/>
                </a:lnTo>
                <a:lnTo>
                  <a:pt x="439" y="94"/>
                </a:lnTo>
                <a:lnTo>
                  <a:pt x="413" y="108"/>
                </a:lnTo>
                <a:lnTo>
                  <a:pt x="388" y="122"/>
                </a:lnTo>
                <a:lnTo>
                  <a:pt x="362" y="137"/>
                </a:lnTo>
                <a:lnTo>
                  <a:pt x="337" y="152"/>
                </a:lnTo>
                <a:lnTo>
                  <a:pt x="311" y="168"/>
                </a:lnTo>
                <a:lnTo>
                  <a:pt x="285" y="186"/>
                </a:lnTo>
                <a:lnTo>
                  <a:pt x="259" y="205"/>
                </a:lnTo>
                <a:lnTo>
                  <a:pt x="234" y="225"/>
                </a:lnTo>
                <a:lnTo>
                  <a:pt x="207" y="245"/>
                </a:lnTo>
                <a:lnTo>
                  <a:pt x="182" y="266"/>
                </a:lnTo>
                <a:lnTo>
                  <a:pt x="155" y="289"/>
                </a:lnTo>
                <a:lnTo>
                  <a:pt x="130" y="311"/>
                </a:lnTo>
                <a:lnTo>
                  <a:pt x="103" y="335"/>
                </a:lnTo>
                <a:lnTo>
                  <a:pt x="78" y="361"/>
                </a:lnTo>
                <a:lnTo>
                  <a:pt x="52" y="386"/>
                </a:lnTo>
                <a:lnTo>
                  <a:pt x="26" y="413"/>
                </a:lnTo>
                <a:lnTo>
                  <a:pt x="0" y="442"/>
                </a:lnTo>
                <a:lnTo>
                  <a:pt x="0" y="1128"/>
                </a:lnTo>
                <a:lnTo>
                  <a:pt x="0" y="1815"/>
                </a:lnTo>
                <a:lnTo>
                  <a:pt x="33" y="1815"/>
                </a:lnTo>
                <a:lnTo>
                  <a:pt x="66" y="1791"/>
                </a:lnTo>
                <a:lnTo>
                  <a:pt x="97" y="1765"/>
                </a:lnTo>
                <a:lnTo>
                  <a:pt x="115" y="1750"/>
                </a:lnTo>
                <a:lnTo>
                  <a:pt x="135" y="1733"/>
                </a:lnTo>
                <a:lnTo>
                  <a:pt x="155" y="1715"/>
                </a:lnTo>
                <a:lnTo>
                  <a:pt x="177" y="1694"/>
                </a:lnTo>
                <a:lnTo>
                  <a:pt x="202" y="1671"/>
                </a:lnTo>
                <a:lnTo>
                  <a:pt x="226" y="1647"/>
                </a:lnTo>
                <a:lnTo>
                  <a:pt x="252" y="1622"/>
                </a:lnTo>
                <a:lnTo>
                  <a:pt x="278" y="1595"/>
                </a:lnTo>
                <a:lnTo>
                  <a:pt x="335" y="1538"/>
                </a:lnTo>
                <a:lnTo>
                  <a:pt x="392" y="1476"/>
                </a:lnTo>
                <a:lnTo>
                  <a:pt x="453" y="1410"/>
                </a:lnTo>
                <a:lnTo>
                  <a:pt x="513" y="1343"/>
                </a:lnTo>
                <a:lnTo>
                  <a:pt x="575" y="1275"/>
                </a:lnTo>
                <a:lnTo>
                  <a:pt x="634" y="1206"/>
                </a:lnTo>
                <a:lnTo>
                  <a:pt x="694" y="1137"/>
                </a:lnTo>
                <a:lnTo>
                  <a:pt x="750" y="1070"/>
                </a:lnTo>
                <a:lnTo>
                  <a:pt x="803" y="1005"/>
                </a:lnTo>
                <a:lnTo>
                  <a:pt x="852" y="944"/>
                </a:lnTo>
                <a:lnTo>
                  <a:pt x="876" y="915"/>
                </a:lnTo>
                <a:lnTo>
                  <a:pt x="897" y="887"/>
                </a:lnTo>
                <a:lnTo>
                  <a:pt x="936" y="835"/>
                </a:lnTo>
                <a:lnTo>
                  <a:pt x="971" y="785"/>
                </a:lnTo>
                <a:lnTo>
                  <a:pt x="1008" y="734"/>
                </a:lnTo>
                <a:lnTo>
                  <a:pt x="1025" y="707"/>
                </a:lnTo>
                <a:lnTo>
                  <a:pt x="1042" y="681"/>
                </a:lnTo>
                <a:lnTo>
                  <a:pt x="1057" y="654"/>
                </a:lnTo>
                <a:lnTo>
                  <a:pt x="1073" y="628"/>
                </a:lnTo>
                <a:lnTo>
                  <a:pt x="1089" y="601"/>
                </a:lnTo>
                <a:lnTo>
                  <a:pt x="1104" y="574"/>
                </a:lnTo>
                <a:lnTo>
                  <a:pt x="1118" y="548"/>
                </a:lnTo>
                <a:lnTo>
                  <a:pt x="1131" y="520"/>
                </a:lnTo>
                <a:lnTo>
                  <a:pt x="1143" y="494"/>
                </a:lnTo>
                <a:lnTo>
                  <a:pt x="1153" y="468"/>
                </a:lnTo>
                <a:lnTo>
                  <a:pt x="1163" y="442"/>
                </a:lnTo>
                <a:lnTo>
                  <a:pt x="1171" y="415"/>
                </a:lnTo>
                <a:lnTo>
                  <a:pt x="1179" y="390"/>
                </a:lnTo>
                <a:lnTo>
                  <a:pt x="1184" y="364"/>
                </a:lnTo>
                <a:lnTo>
                  <a:pt x="1188" y="340"/>
                </a:lnTo>
                <a:lnTo>
                  <a:pt x="1191" y="315"/>
                </a:lnTo>
                <a:lnTo>
                  <a:pt x="1191" y="291"/>
                </a:lnTo>
                <a:lnTo>
                  <a:pt x="1191" y="267"/>
                </a:lnTo>
                <a:lnTo>
                  <a:pt x="1190" y="256"/>
                </a:lnTo>
                <a:lnTo>
                  <a:pt x="1188" y="244"/>
                </a:lnTo>
                <a:lnTo>
                  <a:pt x="1186" y="233"/>
                </a:lnTo>
                <a:lnTo>
                  <a:pt x="1184" y="222"/>
                </a:lnTo>
                <a:lnTo>
                  <a:pt x="1181" y="211"/>
                </a:lnTo>
                <a:lnTo>
                  <a:pt x="1177" y="200"/>
                </a:lnTo>
                <a:lnTo>
                  <a:pt x="1172" y="190"/>
                </a:lnTo>
                <a:lnTo>
                  <a:pt x="1168" y="179"/>
                </a:lnTo>
                <a:lnTo>
                  <a:pt x="1163" y="168"/>
                </a:lnTo>
                <a:lnTo>
                  <a:pt x="1156" y="159"/>
                </a:lnTo>
                <a:lnTo>
                  <a:pt x="1150" y="149"/>
                </a:lnTo>
                <a:lnTo>
                  <a:pt x="1144" y="140"/>
                </a:lnTo>
                <a:lnTo>
                  <a:pt x="1135" y="130"/>
                </a:lnTo>
                <a:lnTo>
                  <a:pt x="1128" y="121"/>
                </a:lnTo>
                <a:lnTo>
                  <a:pt x="1118" y="112"/>
                </a:lnTo>
                <a:lnTo>
                  <a:pt x="1110" y="104"/>
                </a:lnTo>
                <a:lnTo>
                  <a:pt x="1099" y="95"/>
                </a:lnTo>
                <a:lnTo>
                  <a:pt x="1088" y="87"/>
                </a:lnTo>
                <a:lnTo>
                  <a:pt x="1077" y="78"/>
                </a:lnTo>
                <a:lnTo>
                  <a:pt x="1065" y="71"/>
                </a:lnTo>
                <a:lnTo>
                  <a:pt x="1050" y="62"/>
                </a:lnTo>
                <a:lnTo>
                  <a:pt x="1035" y="55"/>
                </a:lnTo>
                <a:lnTo>
                  <a:pt x="1020" y="47"/>
                </a:lnTo>
                <a:lnTo>
                  <a:pt x="1005" y="40"/>
                </a:lnTo>
                <a:lnTo>
                  <a:pt x="989" y="33"/>
                </a:lnTo>
                <a:lnTo>
                  <a:pt x="974" y="28"/>
                </a:lnTo>
                <a:lnTo>
                  <a:pt x="958" y="23"/>
                </a:lnTo>
                <a:lnTo>
                  <a:pt x="941" y="19"/>
                </a:lnTo>
                <a:lnTo>
                  <a:pt x="925" y="14"/>
                </a:lnTo>
                <a:lnTo>
                  <a:pt x="908" y="10"/>
                </a:lnTo>
                <a:lnTo>
                  <a:pt x="890" y="7"/>
                </a:lnTo>
                <a:lnTo>
                  <a:pt x="873" y="5"/>
                </a:lnTo>
                <a:lnTo>
                  <a:pt x="855" y="3"/>
                </a:lnTo>
                <a:lnTo>
                  <a:pt x="836" y="2"/>
                </a:lnTo>
                <a:lnTo>
                  <a:pt x="818" y="0"/>
                </a:lnTo>
                <a:lnTo>
                  <a:pt x="800" y="0"/>
                </a:lnTo>
                <a:close/>
              </a:path>
            </a:pathLst>
          </a:custGeom>
          <a:solidFill>
            <a:srgbClr val="F1F1F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06B45A7-5C78-4EE4-A0E6-A4287172E8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332" y="6165304"/>
            <a:ext cx="2622356" cy="504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47583D-8460-4D08-A104-66042EDEDB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626" y="5464430"/>
            <a:ext cx="1867062" cy="5791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313" y="3904488"/>
            <a:ext cx="5475287" cy="254984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25549470"/>
      </p:ext>
    </p:extLst>
  </p:cSld>
  <p:clrMapOvr>
    <a:masterClrMapping/>
  </p:clrMapOvr>
  <p:hf hdr="0" ft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16453A7-EA22-44AE-8A22-336F192AEA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7584" y="6381750"/>
            <a:ext cx="864096" cy="1404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2019</a:t>
            </a:r>
            <a:endParaRPr lang="fi-FI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7A4A1D1-8494-43E1-9F72-46FA982F50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1680" y="6381750"/>
            <a:ext cx="3672408" cy="1428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Energiatehokas rakentaminen - sääsuojaus ja olosuhdehallinta</a:t>
            </a:r>
            <a:endParaRPr lang="fi-FI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BCEAED3-40E3-4F9A-BD09-E32AB3DC73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8313" y="6378903"/>
            <a:ext cx="359271" cy="14329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0168ACF4-E7A5-495E-8C31-8E9E3D5B0BFC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181366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48E252FA-163D-4E16-AC54-7869E350AE05}"/>
              </a:ext>
            </a:extLst>
          </p:cNvPr>
          <p:cNvGrpSpPr/>
          <p:nvPr/>
        </p:nvGrpSpPr>
        <p:grpSpPr>
          <a:xfrm>
            <a:off x="0" y="-3175"/>
            <a:ext cx="2711450" cy="6861176"/>
            <a:chOff x="0" y="-3175"/>
            <a:chExt cx="2711450" cy="6861176"/>
          </a:xfrm>
        </p:grpSpPr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827621CC-CD25-4E53-B707-557BC366B61D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3976688"/>
              <a:ext cx="1890713" cy="2881313"/>
            </a:xfrm>
            <a:custGeom>
              <a:avLst/>
              <a:gdLst>
                <a:gd name="T0" fmla="*/ 778 w 1191"/>
                <a:gd name="T1" fmla="*/ 0 h 1815"/>
                <a:gd name="T2" fmla="*/ 732 w 1191"/>
                <a:gd name="T3" fmla="*/ 4 h 1815"/>
                <a:gd name="T4" fmla="*/ 686 w 1191"/>
                <a:gd name="T5" fmla="*/ 11 h 1815"/>
                <a:gd name="T6" fmla="*/ 638 w 1191"/>
                <a:gd name="T7" fmla="*/ 21 h 1815"/>
                <a:gd name="T8" fmla="*/ 589 w 1191"/>
                <a:gd name="T9" fmla="*/ 33 h 1815"/>
                <a:gd name="T10" fmla="*/ 540 w 1191"/>
                <a:gd name="T11" fmla="*/ 50 h 1815"/>
                <a:gd name="T12" fmla="*/ 490 w 1191"/>
                <a:gd name="T13" fmla="*/ 71 h 1815"/>
                <a:gd name="T14" fmla="*/ 439 w 1191"/>
                <a:gd name="T15" fmla="*/ 94 h 1815"/>
                <a:gd name="T16" fmla="*/ 388 w 1191"/>
                <a:gd name="T17" fmla="*/ 122 h 1815"/>
                <a:gd name="T18" fmla="*/ 337 w 1191"/>
                <a:gd name="T19" fmla="*/ 152 h 1815"/>
                <a:gd name="T20" fmla="*/ 285 w 1191"/>
                <a:gd name="T21" fmla="*/ 186 h 1815"/>
                <a:gd name="T22" fmla="*/ 234 w 1191"/>
                <a:gd name="T23" fmla="*/ 225 h 1815"/>
                <a:gd name="T24" fmla="*/ 182 w 1191"/>
                <a:gd name="T25" fmla="*/ 266 h 1815"/>
                <a:gd name="T26" fmla="*/ 130 w 1191"/>
                <a:gd name="T27" fmla="*/ 311 h 1815"/>
                <a:gd name="T28" fmla="*/ 78 w 1191"/>
                <a:gd name="T29" fmla="*/ 361 h 1815"/>
                <a:gd name="T30" fmla="*/ 26 w 1191"/>
                <a:gd name="T31" fmla="*/ 413 h 1815"/>
                <a:gd name="T32" fmla="*/ 0 w 1191"/>
                <a:gd name="T33" fmla="*/ 1128 h 1815"/>
                <a:gd name="T34" fmla="*/ 33 w 1191"/>
                <a:gd name="T35" fmla="*/ 1815 h 1815"/>
                <a:gd name="T36" fmla="*/ 97 w 1191"/>
                <a:gd name="T37" fmla="*/ 1765 h 1815"/>
                <a:gd name="T38" fmla="*/ 135 w 1191"/>
                <a:gd name="T39" fmla="*/ 1733 h 1815"/>
                <a:gd name="T40" fmla="*/ 177 w 1191"/>
                <a:gd name="T41" fmla="*/ 1694 h 1815"/>
                <a:gd name="T42" fmla="*/ 226 w 1191"/>
                <a:gd name="T43" fmla="*/ 1647 h 1815"/>
                <a:gd name="T44" fmla="*/ 278 w 1191"/>
                <a:gd name="T45" fmla="*/ 1595 h 1815"/>
                <a:gd name="T46" fmla="*/ 392 w 1191"/>
                <a:gd name="T47" fmla="*/ 1476 h 1815"/>
                <a:gd name="T48" fmla="*/ 513 w 1191"/>
                <a:gd name="T49" fmla="*/ 1343 h 1815"/>
                <a:gd name="T50" fmla="*/ 634 w 1191"/>
                <a:gd name="T51" fmla="*/ 1206 h 1815"/>
                <a:gd name="T52" fmla="*/ 750 w 1191"/>
                <a:gd name="T53" fmla="*/ 1070 h 1815"/>
                <a:gd name="T54" fmla="*/ 852 w 1191"/>
                <a:gd name="T55" fmla="*/ 944 h 1815"/>
                <a:gd name="T56" fmla="*/ 897 w 1191"/>
                <a:gd name="T57" fmla="*/ 887 h 1815"/>
                <a:gd name="T58" fmla="*/ 971 w 1191"/>
                <a:gd name="T59" fmla="*/ 785 h 1815"/>
                <a:gd name="T60" fmla="*/ 1025 w 1191"/>
                <a:gd name="T61" fmla="*/ 707 h 1815"/>
                <a:gd name="T62" fmla="*/ 1057 w 1191"/>
                <a:gd name="T63" fmla="*/ 654 h 1815"/>
                <a:gd name="T64" fmla="*/ 1089 w 1191"/>
                <a:gd name="T65" fmla="*/ 601 h 1815"/>
                <a:gd name="T66" fmla="*/ 1118 w 1191"/>
                <a:gd name="T67" fmla="*/ 548 h 1815"/>
                <a:gd name="T68" fmla="*/ 1143 w 1191"/>
                <a:gd name="T69" fmla="*/ 494 h 1815"/>
                <a:gd name="T70" fmla="*/ 1163 w 1191"/>
                <a:gd name="T71" fmla="*/ 442 h 1815"/>
                <a:gd name="T72" fmla="*/ 1179 w 1191"/>
                <a:gd name="T73" fmla="*/ 390 h 1815"/>
                <a:gd name="T74" fmla="*/ 1188 w 1191"/>
                <a:gd name="T75" fmla="*/ 340 h 1815"/>
                <a:gd name="T76" fmla="*/ 1191 w 1191"/>
                <a:gd name="T77" fmla="*/ 291 h 1815"/>
                <a:gd name="T78" fmla="*/ 1190 w 1191"/>
                <a:gd name="T79" fmla="*/ 256 h 1815"/>
                <a:gd name="T80" fmla="*/ 1186 w 1191"/>
                <a:gd name="T81" fmla="*/ 233 h 1815"/>
                <a:gd name="T82" fmla="*/ 1181 w 1191"/>
                <a:gd name="T83" fmla="*/ 211 h 1815"/>
                <a:gd name="T84" fmla="*/ 1172 w 1191"/>
                <a:gd name="T85" fmla="*/ 190 h 1815"/>
                <a:gd name="T86" fmla="*/ 1163 w 1191"/>
                <a:gd name="T87" fmla="*/ 168 h 1815"/>
                <a:gd name="T88" fmla="*/ 1150 w 1191"/>
                <a:gd name="T89" fmla="*/ 149 h 1815"/>
                <a:gd name="T90" fmla="*/ 1135 w 1191"/>
                <a:gd name="T91" fmla="*/ 130 h 1815"/>
                <a:gd name="T92" fmla="*/ 1118 w 1191"/>
                <a:gd name="T93" fmla="*/ 112 h 1815"/>
                <a:gd name="T94" fmla="*/ 1099 w 1191"/>
                <a:gd name="T95" fmla="*/ 95 h 1815"/>
                <a:gd name="T96" fmla="*/ 1077 w 1191"/>
                <a:gd name="T97" fmla="*/ 78 h 1815"/>
                <a:gd name="T98" fmla="*/ 1050 w 1191"/>
                <a:gd name="T99" fmla="*/ 62 h 1815"/>
                <a:gd name="T100" fmla="*/ 1020 w 1191"/>
                <a:gd name="T101" fmla="*/ 47 h 1815"/>
                <a:gd name="T102" fmla="*/ 989 w 1191"/>
                <a:gd name="T103" fmla="*/ 33 h 1815"/>
                <a:gd name="T104" fmla="*/ 958 w 1191"/>
                <a:gd name="T105" fmla="*/ 23 h 1815"/>
                <a:gd name="T106" fmla="*/ 925 w 1191"/>
                <a:gd name="T107" fmla="*/ 14 h 1815"/>
                <a:gd name="T108" fmla="*/ 890 w 1191"/>
                <a:gd name="T109" fmla="*/ 7 h 1815"/>
                <a:gd name="T110" fmla="*/ 855 w 1191"/>
                <a:gd name="T111" fmla="*/ 3 h 1815"/>
                <a:gd name="T112" fmla="*/ 818 w 1191"/>
                <a:gd name="T113" fmla="*/ 0 h 1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191" h="1815">
                  <a:moveTo>
                    <a:pt x="800" y="0"/>
                  </a:moveTo>
                  <a:lnTo>
                    <a:pt x="778" y="0"/>
                  </a:lnTo>
                  <a:lnTo>
                    <a:pt x="755" y="2"/>
                  </a:lnTo>
                  <a:lnTo>
                    <a:pt x="732" y="4"/>
                  </a:lnTo>
                  <a:lnTo>
                    <a:pt x="709" y="7"/>
                  </a:lnTo>
                  <a:lnTo>
                    <a:pt x="686" y="11"/>
                  </a:lnTo>
                  <a:lnTo>
                    <a:pt x="662" y="15"/>
                  </a:lnTo>
                  <a:lnTo>
                    <a:pt x="638" y="21"/>
                  </a:lnTo>
                  <a:lnTo>
                    <a:pt x="613" y="27"/>
                  </a:lnTo>
                  <a:lnTo>
                    <a:pt x="589" y="33"/>
                  </a:lnTo>
                  <a:lnTo>
                    <a:pt x="564" y="42"/>
                  </a:lnTo>
                  <a:lnTo>
                    <a:pt x="540" y="50"/>
                  </a:lnTo>
                  <a:lnTo>
                    <a:pt x="515" y="60"/>
                  </a:lnTo>
                  <a:lnTo>
                    <a:pt x="490" y="71"/>
                  </a:lnTo>
                  <a:lnTo>
                    <a:pt x="464" y="82"/>
                  </a:lnTo>
                  <a:lnTo>
                    <a:pt x="439" y="94"/>
                  </a:lnTo>
                  <a:lnTo>
                    <a:pt x="413" y="108"/>
                  </a:lnTo>
                  <a:lnTo>
                    <a:pt x="388" y="122"/>
                  </a:lnTo>
                  <a:lnTo>
                    <a:pt x="362" y="137"/>
                  </a:lnTo>
                  <a:lnTo>
                    <a:pt x="337" y="152"/>
                  </a:lnTo>
                  <a:lnTo>
                    <a:pt x="311" y="168"/>
                  </a:lnTo>
                  <a:lnTo>
                    <a:pt x="285" y="186"/>
                  </a:lnTo>
                  <a:lnTo>
                    <a:pt x="259" y="205"/>
                  </a:lnTo>
                  <a:lnTo>
                    <a:pt x="234" y="225"/>
                  </a:lnTo>
                  <a:lnTo>
                    <a:pt x="207" y="245"/>
                  </a:lnTo>
                  <a:lnTo>
                    <a:pt x="182" y="266"/>
                  </a:lnTo>
                  <a:lnTo>
                    <a:pt x="155" y="289"/>
                  </a:lnTo>
                  <a:lnTo>
                    <a:pt x="130" y="311"/>
                  </a:lnTo>
                  <a:lnTo>
                    <a:pt x="103" y="335"/>
                  </a:lnTo>
                  <a:lnTo>
                    <a:pt x="78" y="361"/>
                  </a:lnTo>
                  <a:lnTo>
                    <a:pt x="52" y="386"/>
                  </a:lnTo>
                  <a:lnTo>
                    <a:pt x="26" y="413"/>
                  </a:lnTo>
                  <a:lnTo>
                    <a:pt x="0" y="442"/>
                  </a:lnTo>
                  <a:lnTo>
                    <a:pt x="0" y="1128"/>
                  </a:lnTo>
                  <a:lnTo>
                    <a:pt x="0" y="1815"/>
                  </a:lnTo>
                  <a:lnTo>
                    <a:pt x="33" y="1815"/>
                  </a:lnTo>
                  <a:lnTo>
                    <a:pt x="66" y="1791"/>
                  </a:lnTo>
                  <a:lnTo>
                    <a:pt x="97" y="1765"/>
                  </a:lnTo>
                  <a:lnTo>
                    <a:pt x="115" y="1750"/>
                  </a:lnTo>
                  <a:lnTo>
                    <a:pt x="135" y="1733"/>
                  </a:lnTo>
                  <a:lnTo>
                    <a:pt x="155" y="1715"/>
                  </a:lnTo>
                  <a:lnTo>
                    <a:pt x="177" y="1694"/>
                  </a:lnTo>
                  <a:lnTo>
                    <a:pt x="202" y="1671"/>
                  </a:lnTo>
                  <a:lnTo>
                    <a:pt x="226" y="1647"/>
                  </a:lnTo>
                  <a:lnTo>
                    <a:pt x="252" y="1622"/>
                  </a:lnTo>
                  <a:lnTo>
                    <a:pt x="278" y="1595"/>
                  </a:lnTo>
                  <a:lnTo>
                    <a:pt x="335" y="1538"/>
                  </a:lnTo>
                  <a:lnTo>
                    <a:pt x="392" y="1476"/>
                  </a:lnTo>
                  <a:lnTo>
                    <a:pt x="453" y="1410"/>
                  </a:lnTo>
                  <a:lnTo>
                    <a:pt x="513" y="1343"/>
                  </a:lnTo>
                  <a:lnTo>
                    <a:pt x="575" y="1275"/>
                  </a:lnTo>
                  <a:lnTo>
                    <a:pt x="634" y="1206"/>
                  </a:lnTo>
                  <a:lnTo>
                    <a:pt x="694" y="1137"/>
                  </a:lnTo>
                  <a:lnTo>
                    <a:pt x="750" y="1070"/>
                  </a:lnTo>
                  <a:lnTo>
                    <a:pt x="803" y="1005"/>
                  </a:lnTo>
                  <a:lnTo>
                    <a:pt x="852" y="944"/>
                  </a:lnTo>
                  <a:lnTo>
                    <a:pt x="876" y="915"/>
                  </a:lnTo>
                  <a:lnTo>
                    <a:pt x="897" y="887"/>
                  </a:lnTo>
                  <a:lnTo>
                    <a:pt x="936" y="835"/>
                  </a:lnTo>
                  <a:lnTo>
                    <a:pt x="971" y="785"/>
                  </a:lnTo>
                  <a:lnTo>
                    <a:pt x="1008" y="734"/>
                  </a:lnTo>
                  <a:lnTo>
                    <a:pt x="1025" y="707"/>
                  </a:lnTo>
                  <a:lnTo>
                    <a:pt x="1042" y="681"/>
                  </a:lnTo>
                  <a:lnTo>
                    <a:pt x="1057" y="654"/>
                  </a:lnTo>
                  <a:lnTo>
                    <a:pt x="1073" y="628"/>
                  </a:lnTo>
                  <a:lnTo>
                    <a:pt x="1089" y="601"/>
                  </a:lnTo>
                  <a:lnTo>
                    <a:pt x="1104" y="574"/>
                  </a:lnTo>
                  <a:lnTo>
                    <a:pt x="1118" y="548"/>
                  </a:lnTo>
                  <a:lnTo>
                    <a:pt x="1131" y="520"/>
                  </a:lnTo>
                  <a:lnTo>
                    <a:pt x="1143" y="494"/>
                  </a:lnTo>
                  <a:lnTo>
                    <a:pt x="1153" y="468"/>
                  </a:lnTo>
                  <a:lnTo>
                    <a:pt x="1163" y="442"/>
                  </a:lnTo>
                  <a:lnTo>
                    <a:pt x="1171" y="415"/>
                  </a:lnTo>
                  <a:lnTo>
                    <a:pt x="1179" y="390"/>
                  </a:lnTo>
                  <a:lnTo>
                    <a:pt x="1184" y="364"/>
                  </a:lnTo>
                  <a:lnTo>
                    <a:pt x="1188" y="340"/>
                  </a:lnTo>
                  <a:lnTo>
                    <a:pt x="1191" y="315"/>
                  </a:lnTo>
                  <a:lnTo>
                    <a:pt x="1191" y="291"/>
                  </a:lnTo>
                  <a:lnTo>
                    <a:pt x="1191" y="267"/>
                  </a:lnTo>
                  <a:lnTo>
                    <a:pt x="1190" y="256"/>
                  </a:lnTo>
                  <a:lnTo>
                    <a:pt x="1188" y="244"/>
                  </a:lnTo>
                  <a:lnTo>
                    <a:pt x="1186" y="233"/>
                  </a:lnTo>
                  <a:lnTo>
                    <a:pt x="1184" y="222"/>
                  </a:lnTo>
                  <a:lnTo>
                    <a:pt x="1181" y="211"/>
                  </a:lnTo>
                  <a:lnTo>
                    <a:pt x="1177" y="200"/>
                  </a:lnTo>
                  <a:lnTo>
                    <a:pt x="1172" y="190"/>
                  </a:lnTo>
                  <a:lnTo>
                    <a:pt x="1168" y="179"/>
                  </a:lnTo>
                  <a:lnTo>
                    <a:pt x="1163" y="168"/>
                  </a:lnTo>
                  <a:lnTo>
                    <a:pt x="1156" y="159"/>
                  </a:lnTo>
                  <a:lnTo>
                    <a:pt x="1150" y="149"/>
                  </a:lnTo>
                  <a:lnTo>
                    <a:pt x="1144" y="140"/>
                  </a:lnTo>
                  <a:lnTo>
                    <a:pt x="1135" y="130"/>
                  </a:lnTo>
                  <a:lnTo>
                    <a:pt x="1128" y="121"/>
                  </a:lnTo>
                  <a:lnTo>
                    <a:pt x="1118" y="112"/>
                  </a:lnTo>
                  <a:lnTo>
                    <a:pt x="1110" y="104"/>
                  </a:lnTo>
                  <a:lnTo>
                    <a:pt x="1099" y="95"/>
                  </a:lnTo>
                  <a:lnTo>
                    <a:pt x="1088" y="87"/>
                  </a:lnTo>
                  <a:lnTo>
                    <a:pt x="1077" y="78"/>
                  </a:lnTo>
                  <a:lnTo>
                    <a:pt x="1065" y="71"/>
                  </a:lnTo>
                  <a:lnTo>
                    <a:pt x="1050" y="62"/>
                  </a:lnTo>
                  <a:lnTo>
                    <a:pt x="1035" y="55"/>
                  </a:lnTo>
                  <a:lnTo>
                    <a:pt x="1020" y="47"/>
                  </a:lnTo>
                  <a:lnTo>
                    <a:pt x="1005" y="40"/>
                  </a:lnTo>
                  <a:lnTo>
                    <a:pt x="989" y="33"/>
                  </a:lnTo>
                  <a:lnTo>
                    <a:pt x="974" y="28"/>
                  </a:lnTo>
                  <a:lnTo>
                    <a:pt x="958" y="23"/>
                  </a:lnTo>
                  <a:lnTo>
                    <a:pt x="941" y="19"/>
                  </a:lnTo>
                  <a:lnTo>
                    <a:pt x="925" y="14"/>
                  </a:lnTo>
                  <a:lnTo>
                    <a:pt x="908" y="10"/>
                  </a:lnTo>
                  <a:lnTo>
                    <a:pt x="890" y="7"/>
                  </a:lnTo>
                  <a:lnTo>
                    <a:pt x="873" y="5"/>
                  </a:lnTo>
                  <a:lnTo>
                    <a:pt x="855" y="3"/>
                  </a:lnTo>
                  <a:lnTo>
                    <a:pt x="836" y="2"/>
                  </a:lnTo>
                  <a:lnTo>
                    <a:pt x="818" y="0"/>
                  </a:lnTo>
                  <a:lnTo>
                    <a:pt x="800" y="0"/>
                  </a:lnTo>
                  <a:close/>
                </a:path>
              </a:pathLst>
            </a:custGeom>
            <a:solidFill>
              <a:srgbClr val="FEF9F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" name="Freeform 7">
              <a:extLst>
                <a:ext uri="{FF2B5EF4-FFF2-40B4-BE49-F238E27FC236}">
                  <a16:creationId xmlns:a16="http://schemas.microsoft.com/office/drawing/2014/main" id="{35472717-C820-426B-AD8F-7A4ACBA9C829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2297113"/>
              <a:ext cx="2711450" cy="1649413"/>
            </a:xfrm>
            <a:custGeom>
              <a:avLst/>
              <a:gdLst>
                <a:gd name="T0" fmla="*/ 1618 w 1708"/>
                <a:gd name="T1" fmla="*/ 23 h 1039"/>
                <a:gd name="T2" fmla="*/ 1589 w 1708"/>
                <a:gd name="T3" fmla="*/ 71 h 1039"/>
                <a:gd name="T4" fmla="*/ 1566 w 1708"/>
                <a:gd name="T5" fmla="*/ 105 h 1039"/>
                <a:gd name="T6" fmla="*/ 1541 w 1708"/>
                <a:gd name="T7" fmla="*/ 138 h 1039"/>
                <a:gd name="T8" fmla="*/ 1505 w 1708"/>
                <a:gd name="T9" fmla="*/ 179 h 1039"/>
                <a:gd name="T10" fmla="*/ 1486 w 1708"/>
                <a:gd name="T11" fmla="*/ 200 h 1039"/>
                <a:gd name="T12" fmla="*/ 1456 w 1708"/>
                <a:gd name="T13" fmla="*/ 228 h 1039"/>
                <a:gd name="T14" fmla="*/ 1424 w 1708"/>
                <a:gd name="T15" fmla="*/ 255 h 1039"/>
                <a:gd name="T16" fmla="*/ 1381 w 1708"/>
                <a:gd name="T17" fmla="*/ 288 h 1039"/>
                <a:gd name="T18" fmla="*/ 1335 w 1708"/>
                <a:gd name="T19" fmla="*/ 319 h 1039"/>
                <a:gd name="T20" fmla="*/ 1288 w 1708"/>
                <a:gd name="T21" fmla="*/ 345 h 1039"/>
                <a:gd name="T22" fmla="*/ 1239 w 1708"/>
                <a:gd name="T23" fmla="*/ 370 h 1039"/>
                <a:gd name="T24" fmla="*/ 1188 w 1708"/>
                <a:gd name="T25" fmla="*/ 391 h 1039"/>
                <a:gd name="T26" fmla="*/ 1137 w 1708"/>
                <a:gd name="T27" fmla="*/ 409 h 1039"/>
                <a:gd name="T28" fmla="*/ 1084 w 1708"/>
                <a:gd name="T29" fmla="*/ 423 h 1039"/>
                <a:gd name="T30" fmla="*/ 1031 w 1708"/>
                <a:gd name="T31" fmla="*/ 433 h 1039"/>
                <a:gd name="T32" fmla="*/ 977 w 1708"/>
                <a:gd name="T33" fmla="*/ 441 h 1039"/>
                <a:gd name="T34" fmla="*/ 924 w 1708"/>
                <a:gd name="T35" fmla="*/ 445 h 1039"/>
                <a:gd name="T36" fmla="*/ 863 w 1708"/>
                <a:gd name="T37" fmla="*/ 445 h 1039"/>
                <a:gd name="T38" fmla="*/ 793 w 1708"/>
                <a:gd name="T39" fmla="*/ 439 h 1039"/>
                <a:gd name="T40" fmla="*/ 713 w 1708"/>
                <a:gd name="T41" fmla="*/ 429 h 1039"/>
                <a:gd name="T42" fmla="*/ 624 w 1708"/>
                <a:gd name="T43" fmla="*/ 416 h 1039"/>
                <a:gd name="T44" fmla="*/ 526 w 1708"/>
                <a:gd name="T45" fmla="*/ 399 h 1039"/>
                <a:gd name="T46" fmla="*/ 421 w 1708"/>
                <a:gd name="T47" fmla="*/ 379 h 1039"/>
                <a:gd name="T48" fmla="*/ 308 w 1708"/>
                <a:gd name="T49" fmla="*/ 354 h 1039"/>
                <a:gd name="T50" fmla="*/ 189 w 1708"/>
                <a:gd name="T51" fmla="*/ 324 h 1039"/>
                <a:gd name="T52" fmla="*/ 65 w 1708"/>
                <a:gd name="T53" fmla="*/ 290 h 1039"/>
                <a:gd name="T54" fmla="*/ 0 w 1708"/>
                <a:gd name="T55" fmla="*/ 1039 h 1039"/>
                <a:gd name="T56" fmla="*/ 231 w 1708"/>
                <a:gd name="T57" fmla="*/ 993 h 1039"/>
                <a:gd name="T58" fmla="*/ 434 w 1708"/>
                <a:gd name="T59" fmla="*/ 947 h 1039"/>
                <a:gd name="T60" fmla="*/ 597 w 1708"/>
                <a:gd name="T61" fmla="*/ 909 h 1039"/>
                <a:gd name="T62" fmla="*/ 660 w 1708"/>
                <a:gd name="T63" fmla="*/ 893 h 1039"/>
                <a:gd name="T64" fmla="*/ 739 w 1708"/>
                <a:gd name="T65" fmla="*/ 870 h 1039"/>
                <a:gd name="T66" fmla="*/ 799 w 1708"/>
                <a:gd name="T67" fmla="*/ 852 h 1039"/>
                <a:gd name="T68" fmla="*/ 860 w 1708"/>
                <a:gd name="T69" fmla="*/ 833 h 1039"/>
                <a:gd name="T70" fmla="*/ 947 w 1708"/>
                <a:gd name="T71" fmla="*/ 801 h 1039"/>
                <a:gd name="T72" fmla="*/ 1059 w 1708"/>
                <a:gd name="T73" fmla="*/ 758 h 1039"/>
                <a:gd name="T74" fmla="*/ 1138 w 1708"/>
                <a:gd name="T75" fmla="*/ 722 h 1039"/>
                <a:gd name="T76" fmla="*/ 1214 w 1708"/>
                <a:gd name="T77" fmla="*/ 685 h 1039"/>
                <a:gd name="T78" fmla="*/ 1262 w 1708"/>
                <a:gd name="T79" fmla="*/ 660 h 1039"/>
                <a:gd name="T80" fmla="*/ 1307 w 1708"/>
                <a:gd name="T81" fmla="*/ 633 h 1039"/>
                <a:gd name="T82" fmla="*/ 1351 w 1708"/>
                <a:gd name="T83" fmla="*/ 608 h 1039"/>
                <a:gd name="T84" fmla="*/ 1393 w 1708"/>
                <a:gd name="T85" fmla="*/ 580 h 1039"/>
                <a:gd name="T86" fmla="*/ 1433 w 1708"/>
                <a:gd name="T87" fmla="*/ 554 h 1039"/>
                <a:gd name="T88" fmla="*/ 1505 w 1708"/>
                <a:gd name="T89" fmla="*/ 497 h 1039"/>
                <a:gd name="T90" fmla="*/ 1538 w 1708"/>
                <a:gd name="T91" fmla="*/ 470 h 1039"/>
                <a:gd name="T92" fmla="*/ 1568 w 1708"/>
                <a:gd name="T93" fmla="*/ 441 h 1039"/>
                <a:gd name="T94" fmla="*/ 1595 w 1708"/>
                <a:gd name="T95" fmla="*/ 412 h 1039"/>
                <a:gd name="T96" fmla="*/ 1620 w 1708"/>
                <a:gd name="T97" fmla="*/ 383 h 1039"/>
                <a:gd name="T98" fmla="*/ 1641 w 1708"/>
                <a:gd name="T99" fmla="*/ 355 h 1039"/>
                <a:gd name="T100" fmla="*/ 1660 w 1708"/>
                <a:gd name="T101" fmla="*/ 326 h 1039"/>
                <a:gd name="T102" fmla="*/ 1676 w 1708"/>
                <a:gd name="T103" fmla="*/ 297 h 1039"/>
                <a:gd name="T104" fmla="*/ 1689 w 1708"/>
                <a:gd name="T105" fmla="*/ 269 h 1039"/>
                <a:gd name="T106" fmla="*/ 1698 w 1708"/>
                <a:gd name="T107" fmla="*/ 240 h 1039"/>
                <a:gd name="T108" fmla="*/ 1705 w 1708"/>
                <a:gd name="T109" fmla="*/ 212 h 1039"/>
                <a:gd name="T110" fmla="*/ 1708 w 1708"/>
                <a:gd name="T111" fmla="*/ 184 h 1039"/>
                <a:gd name="T112" fmla="*/ 1707 w 1708"/>
                <a:gd name="T113" fmla="*/ 156 h 1039"/>
                <a:gd name="T114" fmla="*/ 1703 w 1708"/>
                <a:gd name="T115" fmla="*/ 129 h 1039"/>
                <a:gd name="T116" fmla="*/ 1695 w 1708"/>
                <a:gd name="T117" fmla="*/ 102 h 1039"/>
                <a:gd name="T118" fmla="*/ 1685 w 1708"/>
                <a:gd name="T119" fmla="*/ 75 h 1039"/>
                <a:gd name="T120" fmla="*/ 1670 w 1708"/>
                <a:gd name="T121" fmla="*/ 50 h 1039"/>
                <a:gd name="T122" fmla="*/ 1651 w 1708"/>
                <a:gd name="T123" fmla="*/ 24 h 1039"/>
                <a:gd name="T124" fmla="*/ 1629 w 1708"/>
                <a:gd name="T125" fmla="*/ 0 h 1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708" h="1039">
                  <a:moveTo>
                    <a:pt x="1629" y="0"/>
                  </a:moveTo>
                  <a:lnTo>
                    <a:pt x="1618" y="23"/>
                  </a:lnTo>
                  <a:lnTo>
                    <a:pt x="1604" y="48"/>
                  </a:lnTo>
                  <a:lnTo>
                    <a:pt x="1589" y="71"/>
                  </a:lnTo>
                  <a:lnTo>
                    <a:pt x="1574" y="94"/>
                  </a:lnTo>
                  <a:lnTo>
                    <a:pt x="1566" y="105"/>
                  </a:lnTo>
                  <a:lnTo>
                    <a:pt x="1557" y="117"/>
                  </a:lnTo>
                  <a:lnTo>
                    <a:pt x="1541" y="138"/>
                  </a:lnTo>
                  <a:lnTo>
                    <a:pt x="1523" y="159"/>
                  </a:lnTo>
                  <a:lnTo>
                    <a:pt x="1505" y="179"/>
                  </a:lnTo>
                  <a:lnTo>
                    <a:pt x="1495" y="190"/>
                  </a:lnTo>
                  <a:lnTo>
                    <a:pt x="1486" y="200"/>
                  </a:lnTo>
                  <a:lnTo>
                    <a:pt x="1466" y="219"/>
                  </a:lnTo>
                  <a:lnTo>
                    <a:pt x="1456" y="228"/>
                  </a:lnTo>
                  <a:lnTo>
                    <a:pt x="1445" y="237"/>
                  </a:lnTo>
                  <a:lnTo>
                    <a:pt x="1424" y="255"/>
                  </a:lnTo>
                  <a:lnTo>
                    <a:pt x="1403" y="272"/>
                  </a:lnTo>
                  <a:lnTo>
                    <a:pt x="1381" y="288"/>
                  </a:lnTo>
                  <a:lnTo>
                    <a:pt x="1358" y="304"/>
                  </a:lnTo>
                  <a:lnTo>
                    <a:pt x="1335" y="319"/>
                  </a:lnTo>
                  <a:lnTo>
                    <a:pt x="1312" y="332"/>
                  </a:lnTo>
                  <a:lnTo>
                    <a:pt x="1288" y="345"/>
                  </a:lnTo>
                  <a:lnTo>
                    <a:pt x="1264" y="358"/>
                  </a:lnTo>
                  <a:lnTo>
                    <a:pt x="1239" y="370"/>
                  </a:lnTo>
                  <a:lnTo>
                    <a:pt x="1214" y="380"/>
                  </a:lnTo>
                  <a:lnTo>
                    <a:pt x="1188" y="391"/>
                  </a:lnTo>
                  <a:lnTo>
                    <a:pt x="1163" y="400"/>
                  </a:lnTo>
                  <a:lnTo>
                    <a:pt x="1137" y="409"/>
                  </a:lnTo>
                  <a:lnTo>
                    <a:pt x="1111" y="416"/>
                  </a:lnTo>
                  <a:lnTo>
                    <a:pt x="1084" y="423"/>
                  </a:lnTo>
                  <a:lnTo>
                    <a:pt x="1057" y="429"/>
                  </a:lnTo>
                  <a:lnTo>
                    <a:pt x="1031" y="433"/>
                  </a:lnTo>
                  <a:lnTo>
                    <a:pt x="1004" y="438"/>
                  </a:lnTo>
                  <a:lnTo>
                    <a:pt x="977" y="441"/>
                  </a:lnTo>
                  <a:lnTo>
                    <a:pt x="950" y="443"/>
                  </a:lnTo>
                  <a:lnTo>
                    <a:pt x="924" y="445"/>
                  </a:lnTo>
                  <a:lnTo>
                    <a:pt x="896" y="445"/>
                  </a:lnTo>
                  <a:lnTo>
                    <a:pt x="863" y="445"/>
                  </a:lnTo>
                  <a:lnTo>
                    <a:pt x="829" y="443"/>
                  </a:lnTo>
                  <a:lnTo>
                    <a:pt x="793" y="439"/>
                  </a:lnTo>
                  <a:lnTo>
                    <a:pt x="755" y="434"/>
                  </a:lnTo>
                  <a:lnTo>
                    <a:pt x="713" y="429"/>
                  </a:lnTo>
                  <a:lnTo>
                    <a:pt x="670" y="424"/>
                  </a:lnTo>
                  <a:lnTo>
                    <a:pt x="624" y="416"/>
                  </a:lnTo>
                  <a:lnTo>
                    <a:pt x="576" y="409"/>
                  </a:lnTo>
                  <a:lnTo>
                    <a:pt x="526" y="399"/>
                  </a:lnTo>
                  <a:lnTo>
                    <a:pt x="475" y="390"/>
                  </a:lnTo>
                  <a:lnTo>
                    <a:pt x="421" y="379"/>
                  </a:lnTo>
                  <a:lnTo>
                    <a:pt x="366" y="366"/>
                  </a:lnTo>
                  <a:lnTo>
                    <a:pt x="308" y="354"/>
                  </a:lnTo>
                  <a:lnTo>
                    <a:pt x="250" y="340"/>
                  </a:lnTo>
                  <a:lnTo>
                    <a:pt x="189" y="324"/>
                  </a:lnTo>
                  <a:lnTo>
                    <a:pt x="128" y="308"/>
                  </a:lnTo>
                  <a:lnTo>
                    <a:pt x="65" y="290"/>
                  </a:lnTo>
                  <a:lnTo>
                    <a:pt x="0" y="271"/>
                  </a:lnTo>
                  <a:lnTo>
                    <a:pt x="0" y="1039"/>
                  </a:lnTo>
                  <a:lnTo>
                    <a:pt x="118" y="1016"/>
                  </a:lnTo>
                  <a:lnTo>
                    <a:pt x="231" y="993"/>
                  </a:lnTo>
                  <a:lnTo>
                    <a:pt x="337" y="969"/>
                  </a:lnTo>
                  <a:lnTo>
                    <a:pt x="434" y="947"/>
                  </a:lnTo>
                  <a:lnTo>
                    <a:pt x="522" y="927"/>
                  </a:lnTo>
                  <a:lnTo>
                    <a:pt x="597" y="909"/>
                  </a:lnTo>
                  <a:lnTo>
                    <a:pt x="630" y="900"/>
                  </a:lnTo>
                  <a:lnTo>
                    <a:pt x="660" y="893"/>
                  </a:lnTo>
                  <a:lnTo>
                    <a:pt x="708" y="880"/>
                  </a:lnTo>
                  <a:lnTo>
                    <a:pt x="739" y="870"/>
                  </a:lnTo>
                  <a:lnTo>
                    <a:pt x="769" y="862"/>
                  </a:lnTo>
                  <a:lnTo>
                    <a:pt x="799" y="852"/>
                  </a:lnTo>
                  <a:lnTo>
                    <a:pt x="830" y="843"/>
                  </a:lnTo>
                  <a:lnTo>
                    <a:pt x="860" y="833"/>
                  </a:lnTo>
                  <a:lnTo>
                    <a:pt x="890" y="822"/>
                  </a:lnTo>
                  <a:lnTo>
                    <a:pt x="947" y="801"/>
                  </a:lnTo>
                  <a:lnTo>
                    <a:pt x="1003" y="780"/>
                  </a:lnTo>
                  <a:lnTo>
                    <a:pt x="1059" y="758"/>
                  </a:lnTo>
                  <a:lnTo>
                    <a:pt x="1112" y="734"/>
                  </a:lnTo>
                  <a:lnTo>
                    <a:pt x="1138" y="722"/>
                  </a:lnTo>
                  <a:lnTo>
                    <a:pt x="1164" y="710"/>
                  </a:lnTo>
                  <a:lnTo>
                    <a:pt x="1214" y="685"/>
                  </a:lnTo>
                  <a:lnTo>
                    <a:pt x="1237" y="673"/>
                  </a:lnTo>
                  <a:lnTo>
                    <a:pt x="1262" y="660"/>
                  </a:lnTo>
                  <a:lnTo>
                    <a:pt x="1285" y="647"/>
                  </a:lnTo>
                  <a:lnTo>
                    <a:pt x="1307" y="633"/>
                  </a:lnTo>
                  <a:lnTo>
                    <a:pt x="1330" y="621"/>
                  </a:lnTo>
                  <a:lnTo>
                    <a:pt x="1351" y="608"/>
                  </a:lnTo>
                  <a:lnTo>
                    <a:pt x="1372" y="594"/>
                  </a:lnTo>
                  <a:lnTo>
                    <a:pt x="1393" y="580"/>
                  </a:lnTo>
                  <a:lnTo>
                    <a:pt x="1414" y="566"/>
                  </a:lnTo>
                  <a:lnTo>
                    <a:pt x="1433" y="554"/>
                  </a:lnTo>
                  <a:lnTo>
                    <a:pt x="1470" y="525"/>
                  </a:lnTo>
                  <a:lnTo>
                    <a:pt x="1505" y="497"/>
                  </a:lnTo>
                  <a:lnTo>
                    <a:pt x="1522" y="483"/>
                  </a:lnTo>
                  <a:lnTo>
                    <a:pt x="1538" y="470"/>
                  </a:lnTo>
                  <a:lnTo>
                    <a:pt x="1553" y="455"/>
                  </a:lnTo>
                  <a:lnTo>
                    <a:pt x="1568" y="441"/>
                  </a:lnTo>
                  <a:lnTo>
                    <a:pt x="1581" y="426"/>
                  </a:lnTo>
                  <a:lnTo>
                    <a:pt x="1595" y="412"/>
                  </a:lnTo>
                  <a:lnTo>
                    <a:pt x="1607" y="397"/>
                  </a:lnTo>
                  <a:lnTo>
                    <a:pt x="1620" y="383"/>
                  </a:lnTo>
                  <a:lnTo>
                    <a:pt x="1630" y="369"/>
                  </a:lnTo>
                  <a:lnTo>
                    <a:pt x="1641" y="355"/>
                  </a:lnTo>
                  <a:lnTo>
                    <a:pt x="1651" y="340"/>
                  </a:lnTo>
                  <a:lnTo>
                    <a:pt x="1660" y="326"/>
                  </a:lnTo>
                  <a:lnTo>
                    <a:pt x="1669" y="311"/>
                  </a:lnTo>
                  <a:lnTo>
                    <a:pt x="1676" y="297"/>
                  </a:lnTo>
                  <a:lnTo>
                    <a:pt x="1682" y="282"/>
                  </a:lnTo>
                  <a:lnTo>
                    <a:pt x="1689" y="269"/>
                  </a:lnTo>
                  <a:lnTo>
                    <a:pt x="1694" y="254"/>
                  </a:lnTo>
                  <a:lnTo>
                    <a:pt x="1698" y="240"/>
                  </a:lnTo>
                  <a:lnTo>
                    <a:pt x="1702" y="226"/>
                  </a:lnTo>
                  <a:lnTo>
                    <a:pt x="1705" y="212"/>
                  </a:lnTo>
                  <a:lnTo>
                    <a:pt x="1706" y="197"/>
                  </a:lnTo>
                  <a:lnTo>
                    <a:pt x="1708" y="184"/>
                  </a:lnTo>
                  <a:lnTo>
                    <a:pt x="1708" y="170"/>
                  </a:lnTo>
                  <a:lnTo>
                    <a:pt x="1707" y="156"/>
                  </a:lnTo>
                  <a:lnTo>
                    <a:pt x="1706" y="142"/>
                  </a:lnTo>
                  <a:lnTo>
                    <a:pt x="1703" y="129"/>
                  </a:lnTo>
                  <a:lnTo>
                    <a:pt x="1699" y="116"/>
                  </a:lnTo>
                  <a:lnTo>
                    <a:pt x="1695" y="102"/>
                  </a:lnTo>
                  <a:lnTo>
                    <a:pt x="1691" y="89"/>
                  </a:lnTo>
                  <a:lnTo>
                    <a:pt x="1685" y="75"/>
                  </a:lnTo>
                  <a:lnTo>
                    <a:pt x="1677" y="62"/>
                  </a:lnTo>
                  <a:lnTo>
                    <a:pt x="1670" y="50"/>
                  </a:lnTo>
                  <a:lnTo>
                    <a:pt x="1660" y="37"/>
                  </a:lnTo>
                  <a:lnTo>
                    <a:pt x="1651" y="24"/>
                  </a:lnTo>
                  <a:lnTo>
                    <a:pt x="1640" y="11"/>
                  </a:lnTo>
                  <a:lnTo>
                    <a:pt x="1629" y="0"/>
                  </a:lnTo>
                  <a:close/>
                </a:path>
              </a:pathLst>
            </a:custGeom>
            <a:solidFill>
              <a:srgbClr val="F3F9E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" name="Freeform 8">
              <a:extLst>
                <a:ext uri="{FF2B5EF4-FFF2-40B4-BE49-F238E27FC236}">
                  <a16:creationId xmlns:a16="http://schemas.microsoft.com/office/drawing/2014/main" id="{0C55BF30-4FCA-4314-8B5A-F466CA0AA6A7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-3175"/>
              <a:ext cx="2709863" cy="2300288"/>
            </a:xfrm>
            <a:custGeom>
              <a:avLst/>
              <a:gdLst>
                <a:gd name="T0" fmla="*/ 0 w 1707"/>
                <a:gd name="T1" fmla="*/ 720 h 1449"/>
                <a:gd name="T2" fmla="*/ 219 w 1707"/>
                <a:gd name="T3" fmla="*/ 1382 h 1449"/>
                <a:gd name="T4" fmla="*/ 376 w 1707"/>
                <a:gd name="T5" fmla="*/ 1345 h 1449"/>
                <a:gd name="T6" fmla="*/ 539 w 1707"/>
                <a:gd name="T7" fmla="*/ 1314 h 1449"/>
                <a:gd name="T8" fmla="*/ 703 w 1707"/>
                <a:gd name="T9" fmla="*/ 1289 h 1449"/>
                <a:gd name="T10" fmla="*/ 865 w 1707"/>
                <a:gd name="T11" fmla="*/ 1273 h 1449"/>
                <a:gd name="T12" fmla="*/ 971 w 1707"/>
                <a:gd name="T13" fmla="*/ 1268 h 1449"/>
                <a:gd name="T14" fmla="*/ 1064 w 1707"/>
                <a:gd name="T15" fmla="*/ 1268 h 1449"/>
                <a:gd name="T16" fmla="*/ 1180 w 1707"/>
                <a:gd name="T17" fmla="*/ 1274 h 1449"/>
                <a:gd name="T18" fmla="*/ 1289 w 1707"/>
                <a:gd name="T19" fmla="*/ 1289 h 1449"/>
                <a:gd name="T20" fmla="*/ 1371 w 1707"/>
                <a:gd name="T21" fmla="*/ 1307 h 1449"/>
                <a:gd name="T22" fmla="*/ 1437 w 1707"/>
                <a:gd name="T23" fmla="*/ 1328 h 1449"/>
                <a:gd name="T24" fmla="*/ 1498 w 1707"/>
                <a:gd name="T25" fmla="*/ 1354 h 1449"/>
                <a:gd name="T26" fmla="*/ 1552 w 1707"/>
                <a:gd name="T27" fmla="*/ 1385 h 1449"/>
                <a:gd name="T28" fmla="*/ 1601 w 1707"/>
                <a:gd name="T29" fmla="*/ 1421 h 1449"/>
                <a:gd name="T30" fmla="*/ 1629 w 1707"/>
                <a:gd name="T31" fmla="*/ 1449 h 1449"/>
                <a:gd name="T32" fmla="*/ 1661 w 1707"/>
                <a:gd name="T33" fmla="*/ 1374 h 1449"/>
                <a:gd name="T34" fmla="*/ 1677 w 1707"/>
                <a:gd name="T35" fmla="*/ 1329 h 1449"/>
                <a:gd name="T36" fmla="*/ 1689 w 1707"/>
                <a:gd name="T37" fmla="*/ 1280 h 1449"/>
                <a:gd name="T38" fmla="*/ 1700 w 1707"/>
                <a:gd name="T39" fmla="*/ 1214 h 1449"/>
                <a:gd name="T40" fmla="*/ 1707 w 1707"/>
                <a:gd name="T41" fmla="*/ 1145 h 1449"/>
                <a:gd name="T42" fmla="*/ 1707 w 1707"/>
                <a:gd name="T43" fmla="*/ 1091 h 1449"/>
                <a:gd name="T44" fmla="*/ 1703 w 1707"/>
                <a:gd name="T45" fmla="*/ 1036 h 1449"/>
                <a:gd name="T46" fmla="*/ 1695 w 1707"/>
                <a:gd name="T47" fmla="*/ 980 h 1449"/>
                <a:gd name="T48" fmla="*/ 1673 w 1707"/>
                <a:gd name="T49" fmla="*/ 876 h 1449"/>
                <a:gd name="T50" fmla="*/ 1647 w 1707"/>
                <a:gd name="T51" fmla="*/ 795 h 1449"/>
                <a:gd name="T52" fmla="*/ 1619 w 1707"/>
                <a:gd name="T53" fmla="*/ 721 h 1449"/>
                <a:gd name="T54" fmla="*/ 1587 w 1707"/>
                <a:gd name="T55" fmla="*/ 653 h 1449"/>
                <a:gd name="T56" fmla="*/ 1552 w 1707"/>
                <a:gd name="T57" fmla="*/ 589 h 1449"/>
                <a:gd name="T58" fmla="*/ 1513 w 1707"/>
                <a:gd name="T59" fmla="*/ 531 h 1449"/>
                <a:gd name="T60" fmla="*/ 1473 w 1707"/>
                <a:gd name="T61" fmla="*/ 478 h 1449"/>
                <a:gd name="T62" fmla="*/ 1416 w 1707"/>
                <a:gd name="T63" fmla="*/ 414 h 1449"/>
                <a:gd name="T64" fmla="*/ 1370 w 1707"/>
                <a:gd name="T65" fmla="*/ 372 h 1449"/>
                <a:gd name="T66" fmla="*/ 1307 w 1707"/>
                <a:gd name="T67" fmla="*/ 321 h 1449"/>
                <a:gd name="T68" fmla="*/ 1258 w 1707"/>
                <a:gd name="T69" fmla="*/ 287 h 1449"/>
                <a:gd name="T70" fmla="*/ 1209 w 1707"/>
                <a:gd name="T71" fmla="*/ 257 h 1449"/>
                <a:gd name="T72" fmla="*/ 1126 w 1707"/>
                <a:gd name="T73" fmla="*/ 214 h 1449"/>
                <a:gd name="T74" fmla="*/ 1043 w 1707"/>
                <a:gd name="T75" fmla="*/ 178 h 1449"/>
                <a:gd name="T76" fmla="*/ 944 w 1707"/>
                <a:gd name="T77" fmla="*/ 143 h 1449"/>
                <a:gd name="T78" fmla="*/ 849 w 1707"/>
                <a:gd name="T79" fmla="*/ 116 h 1449"/>
                <a:gd name="T80" fmla="*/ 705 w 1707"/>
                <a:gd name="T81" fmla="*/ 81 h 1449"/>
                <a:gd name="T82" fmla="*/ 544 w 1707"/>
                <a:gd name="T83" fmla="*/ 48 h 1449"/>
                <a:gd name="T84" fmla="*/ 433 w 1707"/>
                <a:gd name="T85" fmla="*/ 30 h 1449"/>
                <a:gd name="T86" fmla="*/ 308 w 1707"/>
                <a:gd name="T87" fmla="*/ 13 h 1449"/>
                <a:gd name="T88" fmla="*/ 170 w 1707"/>
                <a:gd name="T89" fmla="*/ 0 h 1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07" h="1449">
                  <a:moveTo>
                    <a:pt x="170" y="0"/>
                  </a:moveTo>
                  <a:lnTo>
                    <a:pt x="0" y="0"/>
                  </a:lnTo>
                  <a:lnTo>
                    <a:pt x="0" y="720"/>
                  </a:lnTo>
                  <a:lnTo>
                    <a:pt x="0" y="1440"/>
                  </a:lnTo>
                  <a:lnTo>
                    <a:pt x="168" y="1395"/>
                  </a:lnTo>
                  <a:lnTo>
                    <a:pt x="219" y="1382"/>
                  </a:lnTo>
                  <a:lnTo>
                    <a:pt x="270" y="1369"/>
                  </a:lnTo>
                  <a:lnTo>
                    <a:pt x="323" y="1356"/>
                  </a:lnTo>
                  <a:lnTo>
                    <a:pt x="376" y="1345"/>
                  </a:lnTo>
                  <a:lnTo>
                    <a:pt x="430" y="1334"/>
                  </a:lnTo>
                  <a:lnTo>
                    <a:pt x="485" y="1323"/>
                  </a:lnTo>
                  <a:lnTo>
                    <a:pt x="539" y="1314"/>
                  </a:lnTo>
                  <a:lnTo>
                    <a:pt x="593" y="1304"/>
                  </a:lnTo>
                  <a:lnTo>
                    <a:pt x="648" y="1297"/>
                  </a:lnTo>
                  <a:lnTo>
                    <a:pt x="703" y="1289"/>
                  </a:lnTo>
                  <a:lnTo>
                    <a:pt x="758" y="1283"/>
                  </a:lnTo>
                  <a:lnTo>
                    <a:pt x="812" y="1278"/>
                  </a:lnTo>
                  <a:lnTo>
                    <a:pt x="865" y="1273"/>
                  </a:lnTo>
                  <a:lnTo>
                    <a:pt x="919" y="1270"/>
                  </a:lnTo>
                  <a:lnTo>
                    <a:pt x="946" y="1269"/>
                  </a:lnTo>
                  <a:lnTo>
                    <a:pt x="971" y="1268"/>
                  </a:lnTo>
                  <a:lnTo>
                    <a:pt x="998" y="1268"/>
                  </a:lnTo>
                  <a:lnTo>
                    <a:pt x="1023" y="1267"/>
                  </a:lnTo>
                  <a:lnTo>
                    <a:pt x="1064" y="1268"/>
                  </a:lnTo>
                  <a:lnTo>
                    <a:pt x="1103" y="1269"/>
                  </a:lnTo>
                  <a:lnTo>
                    <a:pt x="1141" y="1271"/>
                  </a:lnTo>
                  <a:lnTo>
                    <a:pt x="1180" y="1274"/>
                  </a:lnTo>
                  <a:lnTo>
                    <a:pt x="1217" y="1278"/>
                  </a:lnTo>
                  <a:lnTo>
                    <a:pt x="1254" y="1283"/>
                  </a:lnTo>
                  <a:lnTo>
                    <a:pt x="1289" y="1289"/>
                  </a:lnTo>
                  <a:lnTo>
                    <a:pt x="1324" y="1296"/>
                  </a:lnTo>
                  <a:lnTo>
                    <a:pt x="1348" y="1301"/>
                  </a:lnTo>
                  <a:lnTo>
                    <a:pt x="1371" y="1307"/>
                  </a:lnTo>
                  <a:lnTo>
                    <a:pt x="1393" y="1314"/>
                  </a:lnTo>
                  <a:lnTo>
                    <a:pt x="1416" y="1320"/>
                  </a:lnTo>
                  <a:lnTo>
                    <a:pt x="1437" y="1328"/>
                  </a:lnTo>
                  <a:lnTo>
                    <a:pt x="1457" y="1336"/>
                  </a:lnTo>
                  <a:lnTo>
                    <a:pt x="1477" y="1345"/>
                  </a:lnTo>
                  <a:lnTo>
                    <a:pt x="1498" y="1354"/>
                  </a:lnTo>
                  <a:lnTo>
                    <a:pt x="1517" y="1364"/>
                  </a:lnTo>
                  <a:lnTo>
                    <a:pt x="1535" y="1374"/>
                  </a:lnTo>
                  <a:lnTo>
                    <a:pt x="1552" y="1385"/>
                  </a:lnTo>
                  <a:lnTo>
                    <a:pt x="1569" y="1397"/>
                  </a:lnTo>
                  <a:lnTo>
                    <a:pt x="1586" y="1408"/>
                  </a:lnTo>
                  <a:lnTo>
                    <a:pt x="1601" y="1421"/>
                  </a:lnTo>
                  <a:lnTo>
                    <a:pt x="1608" y="1427"/>
                  </a:lnTo>
                  <a:lnTo>
                    <a:pt x="1615" y="1435"/>
                  </a:lnTo>
                  <a:lnTo>
                    <a:pt x="1629" y="1449"/>
                  </a:lnTo>
                  <a:lnTo>
                    <a:pt x="1643" y="1420"/>
                  </a:lnTo>
                  <a:lnTo>
                    <a:pt x="1656" y="1390"/>
                  </a:lnTo>
                  <a:lnTo>
                    <a:pt x="1661" y="1374"/>
                  </a:lnTo>
                  <a:lnTo>
                    <a:pt x="1666" y="1359"/>
                  </a:lnTo>
                  <a:lnTo>
                    <a:pt x="1672" y="1343"/>
                  </a:lnTo>
                  <a:lnTo>
                    <a:pt x="1677" y="1329"/>
                  </a:lnTo>
                  <a:lnTo>
                    <a:pt x="1681" y="1313"/>
                  </a:lnTo>
                  <a:lnTo>
                    <a:pt x="1686" y="1297"/>
                  </a:lnTo>
                  <a:lnTo>
                    <a:pt x="1689" y="1280"/>
                  </a:lnTo>
                  <a:lnTo>
                    <a:pt x="1693" y="1264"/>
                  </a:lnTo>
                  <a:lnTo>
                    <a:pt x="1698" y="1231"/>
                  </a:lnTo>
                  <a:lnTo>
                    <a:pt x="1700" y="1214"/>
                  </a:lnTo>
                  <a:lnTo>
                    <a:pt x="1703" y="1197"/>
                  </a:lnTo>
                  <a:lnTo>
                    <a:pt x="1706" y="1162"/>
                  </a:lnTo>
                  <a:lnTo>
                    <a:pt x="1707" y="1145"/>
                  </a:lnTo>
                  <a:lnTo>
                    <a:pt x="1707" y="1127"/>
                  </a:lnTo>
                  <a:lnTo>
                    <a:pt x="1707" y="1109"/>
                  </a:lnTo>
                  <a:lnTo>
                    <a:pt x="1707" y="1091"/>
                  </a:lnTo>
                  <a:lnTo>
                    <a:pt x="1706" y="1072"/>
                  </a:lnTo>
                  <a:lnTo>
                    <a:pt x="1705" y="1054"/>
                  </a:lnTo>
                  <a:lnTo>
                    <a:pt x="1703" y="1036"/>
                  </a:lnTo>
                  <a:lnTo>
                    <a:pt x="1700" y="1017"/>
                  </a:lnTo>
                  <a:lnTo>
                    <a:pt x="1698" y="999"/>
                  </a:lnTo>
                  <a:lnTo>
                    <a:pt x="1695" y="980"/>
                  </a:lnTo>
                  <a:lnTo>
                    <a:pt x="1689" y="942"/>
                  </a:lnTo>
                  <a:lnTo>
                    <a:pt x="1679" y="903"/>
                  </a:lnTo>
                  <a:lnTo>
                    <a:pt x="1673" y="876"/>
                  </a:lnTo>
                  <a:lnTo>
                    <a:pt x="1664" y="848"/>
                  </a:lnTo>
                  <a:lnTo>
                    <a:pt x="1656" y="822"/>
                  </a:lnTo>
                  <a:lnTo>
                    <a:pt x="1647" y="795"/>
                  </a:lnTo>
                  <a:lnTo>
                    <a:pt x="1639" y="769"/>
                  </a:lnTo>
                  <a:lnTo>
                    <a:pt x="1629" y="745"/>
                  </a:lnTo>
                  <a:lnTo>
                    <a:pt x="1619" y="721"/>
                  </a:lnTo>
                  <a:lnTo>
                    <a:pt x="1609" y="697"/>
                  </a:lnTo>
                  <a:lnTo>
                    <a:pt x="1598" y="675"/>
                  </a:lnTo>
                  <a:lnTo>
                    <a:pt x="1587" y="653"/>
                  </a:lnTo>
                  <a:lnTo>
                    <a:pt x="1575" y="630"/>
                  </a:lnTo>
                  <a:lnTo>
                    <a:pt x="1563" y="610"/>
                  </a:lnTo>
                  <a:lnTo>
                    <a:pt x="1552" y="589"/>
                  </a:lnTo>
                  <a:lnTo>
                    <a:pt x="1539" y="570"/>
                  </a:lnTo>
                  <a:lnTo>
                    <a:pt x="1527" y="549"/>
                  </a:lnTo>
                  <a:lnTo>
                    <a:pt x="1513" y="531"/>
                  </a:lnTo>
                  <a:lnTo>
                    <a:pt x="1501" y="513"/>
                  </a:lnTo>
                  <a:lnTo>
                    <a:pt x="1487" y="495"/>
                  </a:lnTo>
                  <a:lnTo>
                    <a:pt x="1473" y="478"/>
                  </a:lnTo>
                  <a:lnTo>
                    <a:pt x="1459" y="461"/>
                  </a:lnTo>
                  <a:lnTo>
                    <a:pt x="1431" y="429"/>
                  </a:lnTo>
                  <a:lnTo>
                    <a:pt x="1416" y="414"/>
                  </a:lnTo>
                  <a:lnTo>
                    <a:pt x="1401" y="400"/>
                  </a:lnTo>
                  <a:lnTo>
                    <a:pt x="1386" y="386"/>
                  </a:lnTo>
                  <a:lnTo>
                    <a:pt x="1370" y="372"/>
                  </a:lnTo>
                  <a:lnTo>
                    <a:pt x="1339" y="345"/>
                  </a:lnTo>
                  <a:lnTo>
                    <a:pt x="1323" y="333"/>
                  </a:lnTo>
                  <a:lnTo>
                    <a:pt x="1307" y="321"/>
                  </a:lnTo>
                  <a:lnTo>
                    <a:pt x="1291" y="309"/>
                  </a:lnTo>
                  <a:lnTo>
                    <a:pt x="1275" y="299"/>
                  </a:lnTo>
                  <a:lnTo>
                    <a:pt x="1258" y="287"/>
                  </a:lnTo>
                  <a:lnTo>
                    <a:pt x="1242" y="277"/>
                  </a:lnTo>
                  <a:lnTo>
                    <a:pt x="1226" y="267"/>
                  </a:lnTo>
                  <a:lnTo>
                    <a:pt x="1209" y="257"/>
                  </a:lnTo>
                  <a:lnTo>
                    <a:pt x="1177" y="239"/>
                  </a:lnTo>
                  <a:lnTo>
                    <a:pt x="1143" y="222"/>
                  </a:lnTo>
                  <a:lnTo>
                    <a:pt x="1126" y="214"/>
                  </a:lnTo>
                  <a:lnTo>
                    <a:pt x="1110" y="206"/>
                  </a:lnTo>
                  <a:lnTo>
                    <a:pt x="1076" y="191"/>
                  </a:lnTo>
                  <a:lnTo>
                    <a:pt x="1043" y="178"/>
                  </a:lnTo>
                  <a:lnTo>
                    <a:pt x="1009" y="166"/>
                  </a:lnTo>
                  <a:lnTo>
                    <a:pt x="976" y="154"/>
                  </a:lnTo>
                  <a:lnTo>
                    <a:pt x="944" y="143"/>
                  </a:lnTo>
                  <a:lnTo>
                    <a:pt x="911" y="134"/>
                  </a:lnTo>
                  <a:lnTo>
                    <a:pt x="880" y="124"/>
                  </a:lnTo>
                  <a:lnTo>
                    <a:pt x="849" y="116"/>
                  </a:lnTo>
                  <a:lnTo>
                    <a:pt x="818" y="108"/>
                  </a:lnTo>
                  <a:lnTo>
                    <a:pt x="761" y="94"/>
                  </a:lnTo>
                  <a:lnTo>
                    <a:pt x="705" y="81"/>
                  </a:lnTo>
                  <a:lnTo>
                    <a:pt x="644" y="68"/>
                  </a:lnTo>
                  <a:lnTo>
                    <a:pt x="579" y="54"/>
                  </a:lnTo>
                  <a:lnTo>
                    <a:pt x="544" y="48"/>
                  </a:lnTo>
                  <a:lnTo>
                    <a:pt x="508" y="41"/>
                  </a:lnTo>
                  <a:lnTo>
                    <a:pt x="471" y="35"/>
                  </a:lnTo>
                  <a:lnTo>
                    <a:pt x="433" y="30"/>
                  </a:lnTo>
                  <a:lnTo>
                    <a:pt x="392" y="23"/>
                  </a:lnTo>
                  <a:lnTo>
                    <a:pt x="351" y="18"/>
                  </a:lnTo>
                  <a:lnTo>
                    <a:pt x="308" y="13"/>
                  </a:lnTo>
                  <a:lnTo>
                    <a:pt x="264" y="8"/>
                  </a:lnTo>
                  <a:lnTo>
                    <a:pt x="218" y="4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rgbClr val="D6E1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" name="Freeform 9">
              <a:extLst>
                <a:ext uri="{FF2B5EF4-FFF2-40B4-BE49-F238E27FC236}">
                  <a16:creationId xmlns:a16="http://schemas.microsoft.com/office/drawing/2014/main" id="{058FDEC6-DA06-4AF3-AC98-46F1D59ED9D5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2008188"/>
              <a:ext cx="2586038" cy="995363"/>
            </a:xfrm>
            <a:custGeom>
              <a:avLst/>
              <a:gdLst>
                <a:gd name="T0" fmla="*/ 1064 w 1629"/>
                <a:gd name="T1" fmla="*/ 1 h 627"/>
                <a:gd name="T2" fmla="*/ 1141 w 1629"/>
                <a:gd name="T3" fmla="*/ 4 h 627"/>
                <a:gd name="T4" fmla="*/ 1217 w 1629"/>
                <a:gd name="T5" fmla="*/ 11 h 627"/>
                <a:gd name="T6" fmla="*/ 1289 w 1629"/>
                <a:gd name="T7" fmla="*/ 22 h 627"/>
                <a:gd name="T8" fmla="*/ 1348 w 1629"/>
                <a:gd name="T9" fmla="*/ 34 h 627"/>
                <a:gd name="T10" fmla="*/ 1393 w 1629"/>
                <a:gd name="T11" fmla="*/ 47 h 627"/>
                <a:gd name="T12" fmla="*/ 1437 w 1629"/>
                <a:gd name="T13" fmla="*/ 61 h 627"/>
                <a:gd name="T14" fmla="*/ 1477 w 1629"/>
                <a:gd name="T15" fmla="*/ 78 h 627"/>
                <a:gd name="T16" fmla="*/ 1517 w 1629"/>
                <a:gd name="T17" fmla="*/ 97 h 627"/>
                <a:gd name="T18" fmla="*/ 1552 w 1629"/>
                <a:gd name="T19" fmla="*/ 118 h 627"/>
                <a:gd name="T20" fmla="*/ 1586 w 1629"/>
                <a:gd name="T21" fmla="*/ 141 h 627"/>
                <a:gd name="T22" fmla="*/ 1608 w 1629"/>
                <a:gd name="T23" fmla="*/ 160 h 627"/>
                <a:gd name="T24" fmla="*/ 1629 w 1629"/>
                <a:gd name="T25" fmla="*/ 182 h 627"/>
                <a:gd name="T26" fmla="*/ 1604 w 1629"/>
                <a:gd name="T27" fmla="*/ 230 h 627"/>
                <a:gd name="T28" fmla="*/ 1574 w 1629"/>
                <a:gd name="T29" fmla="*/ 276 h 627"/>
                <a:gd name="T30" fmla="*/ 1557 w 1629"/>
                <a:gd name="T31" fmla="*/ 299 h 627"/>
                <a:gd name="T32" fmla="*/ 1523 w 1629"/>
                <a:gd name="T33" fmla="*/ 341 h 627"/>
                <a:gd name="T34" fmla="*/ 1495 w 1629"/>
                <a:gd name="T35" fmla="*/ 372 h 627"/>
                <a:gd name="T36" fmla="*/ 1466 w 1629"/>
                <a:gd name="T37" fmla="*/ 401 h 627"/>
                <a:gd name="T38" fmla="*/ 1445 w 1629"/>
                <a:gd name="T39" fmla="*/ 419 h 627"/>
                <a:gd name="T40" fmla="*/ 1403 w 1629"/>
                <a:gd name="T41" fmla="*/ 454 h 627"/>
                <a:gd name="T42" fmla="*/ 1358 w 1629"/>
                <a:gd name="T43" fmla="*/ 486 h 627"/>
                <a:gd name="T44" fmla="*/ 1312 w 1629"/>
                <a:gd name="T45" fmla="*/ 514 h 627"/>
                <a:gd name="T46" fmla="*/ 1264 w 1629"/>
                <a:gd name="T47" fmla="*/ 540 h 627"/>
                <a:gd name="T48" fmla="*/ 1214 w 1629"/>
                <a:gd name="T49" fmla="*/ 562 h 627"/>
                <a:gd name="T50" fmla="*/ 1163 w 1629"/>
                <a:gd name="T51" fmla="*/ 582 h 627"/>
                <a:gd name="T52" fmla="*/ 1111 w 1629"/>
                <a:gd name="T53" fmla="*/ 598 h 627"/>
                <a:gd name="T54" fmla="*/ 1057 w 1629"/>
                <a:gd name="T55" fmla="*/ 611 h 627"/>
                <a:gd name="T56" fmla="*/ 1004 w 1629"/>
                <a:gd name="T57" fmla="*/ 620 h 627"/>
                <a:gd name="T58" fmla="*/ 950 w 1629"/>
                <a:gd name="T59" fmla="*/ 625 h 627"/>
                <a:gd name="T60" fmla="*/ 896 w 1629"/>
                <a:gd name="T61" fmla="*/ 627 h 627"/>
                <a:gd name="T62" fmla="*/ 829 w 1629"/>
                <a:gd name="T63" fmla="*/ 625 h 627"/>
                <a:gd name="T64" fmla="*/ 755 w 1629"/>
                <a:gd name="T65" fmla="*/ 616 h 627"/>
                <a:gd name="T66" fmla="*/ 670 w 1629"/>
                <a:gd name="T67" fmla="*/ 606 h 627"/>
                <a:gd name="T68" fmla="*/ 576 w 1629"/>
                <a:gd name="T69" fmla="*/ 591 h 627"/>
                <a:gd name="T70" fmla="*/ 475 w 1629"/>
                <a:gd name="T71" fmla="*/ 572 h 627"/>
                <a:gd name="T72" fmla="*/ 366 w 1629"/>
                <a:gd name="T73" fmla="*/ 548 h 627"/>
                <a:gd name="T74" fmla="*/ 250 w 1629"/>
                <a:gd name="T75" fmla="*/ 522 h 627"/>
                <a:gd name="T76" fmla="*/ 128 w 1629"/>
                <a:gd name="T77" fmla="*/ 490 h 627"/>
                <a:gd name="T78" fmla="*/ 0 w 1629"/>
                <a:gd name="T79" fmla="*/ 453 h 627"/>
                <a:gd name="T80" fmla="*/ 0 w 1629"/>
                <a:gd name="T81" fmla="*/ 173 h 627"/>
                <a:gd name="T82" fmla="*/ 219 w 1629"/>
                <a:gd name="T83" fmla="*/ 115 h 627"/>
                <a:gd name="T84" fmla="*/ 323 w 1629"/>
                <a:gd name="T85" fmla="*/ 89 h 627"/>
                <a:gd name="T86" fmla="*/ 430 w 1629"/>
                <a:gd name="T87" fmla="*/ 67 h 627"/>
                <a:gd name="T88" fmla="*/ 539 w 1629"/>
                <a:gd name="T89" fmla="*/ 47 h 627"/>
                <a:gd name="T90" fmla="*/ 648 w 1629"/>
                <a:gd name="T91" fmla="*/ 30 h 627"/>
                <a:gd name="T92" fmla="*/ 758 w 1629"/>
                <a:gd name="T93" fmla="*/ 16 h 627"/>
                <a:gd name="T94" fmla="*/ 865 w 1629"/>
                <a:gd name="T95" fmla="*/ 6 h 627"/>
                <a:gd name="T96" fmla="*/ 946 w 1629"/>
                <a:gd name="T97" fmla="*/ 2 h 627"/>
                <a:gd name="T98" fmla="*/ 998 w 1629"/>
                <a:gd name="T99" fmla="*/ 1 h 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629" h="627">
                  <a:moveTo>
                    <a:pt x="1023" y="0"/>
                  </a:moveTo>
                  <a:lnTo>
                    <a:pt x="1064" y="1"/>
                  </a:lnTo>
                  <a:lnTo>
                    <a:pt x="1103" y="2"/>
                  </a:lnTo>
                  <a:lnTo>
                    <a:pt x="1141" y="4"/>
                  </a:lnTo>
                  <a:lnTo>
                    <a:pt x="1180" y="7"/>
                  </a:lnTo>
                  <a:lnTo>
                    <a:pt x="1217" y="11"/>
                  </a:lnTo>
                  <a:lnTo>
                    <a:pt x="1254" y="16"/>
                  </a:lnTo>
                  <a:lnTo>
                    <a:pt x="1289" y="22"/>
                  </a:lnTo>
                  <a:lnTo>
                    <a:pt x="1324" y="29"/>
                  </a:lnTo>
                  <a:lnTo>
                    <a:pt x="1348" y="34"/>
                  </a:lnTo>
                  <a:lnTo>
                    <a:pt x="1371" y="40"/>
                  </a:lnTo>
                  <a:lnTo>
                    <a:pt x="1393" y="47"/>
                  </a:lnTo>
                  <a:lnTo>
                    <a:pt x="1416" y="53"/>
                  </a:lnTo>
                  <a:lnTo>
                    <a:pt x="1437" y="61"/>
                  </a:lnTo>
                  <a:lnTo>
                    <a:pt x="1457" y="69"/>
                  </a:lnTo>
                  <a:lnTo>
                    <a:pt x="1477" y="78"/>
                  </a:lnTo>
                  <a:lnTo>
                    <a:pt x="1498" y="87"/>
                  </a:lnTo>
                  <a:lnTo>
                    <a:pt x="1517" y="97"/>
                  </a:lnTo>
                  <a:lnTo>
                    <a:pt x="1535" y="107"/>
                  </a:lnTo>
                  <a:lnTo>
                    <a:pt x="1552" y="118"/>
                  </a:lnTo>
                  <a:lnTo>
                    <a:pt x="1569" y="130"/>
                  </a:lnTo>
                  <a:lnTo>
                    <a:pt x="1586" y="141"/>
                  </a:lnTo>
                  <a:lnTo>
                    <a:pt x="1601" y="154"/>
                  </a:lnTo>
                  <a:lnTo>
                    <a:pt x="1608" y="160"/>
                  </a:lnTo>
                  <a:lnTo>
                    <a:pt x="1615" y="168"/>
                  </a:lnTo>
                  <a:lnTo>
                    <a:pt x="1629" y="182"/>
                  </a:lnTo>
                  <a:lnTo>
                    <a:pt x="1618" y="205"/>
                  </a:lnTo>
                  <a:lnTo>
                    <a:pt x="1604" y="230"/>
                  </a:lnTo>
                  <a:lnTo>
                    <a:pt x="1589" y="253"/>
                  </a:lnTo>
                  <a:lnTo>
                    <a:pt x="1574" y="276"/>
                  </a:lnTo>
                  <a:lnTo>
                    <a:pt x="1566" y="287"/>
                  </a:lnTo>
                  <a:lnTo>
                    <a:pt x="1557" y="299"/>
                  </a:lnTo>
                  <a:lnTo>
                    <a:pt x="1541" y="320"/>
                  </a:lnTo>
                  <a:lnTo>
                    <a:pt x="1523" y="341"/>
                  </a:lnTo>
                  <a:lnTo>
                    <a:pt x="1505" y="361"/>
                  </a:lnTo>
                  <a:lnTo>
                    <a:pt x="1495" y="372"/>
                  </a:lnTo>
                  <a:lnTo>
                    <a:pt x="1486" y="382"/>
                  </a:lnTo>
                  <a:lnTo>
                    <a:pt x="1466" y="401"/>
                  </a:lnTo>
                  <a:lnTo>
                    <a:pt x="1456" y="410"/>
                  </a:lnTo>
                  <a:lnTo>
                    <a:pt x="1445" y="419"/>
                  </a:lnTo>
                  <a:lnTo>
                    <a:pt x="1424" y="437"/>
                  </a:lnTo>
                  <a:lnTo>
                    <a:pt x="1403" y="454"/>
                  </a:lnTo>
                  <a:lnTo>
                    <a:pt x="1381" y="470"/>
                  </a:lnTo>
                  <a:lnTo>
                    <a:pt x="1358" y="486"/>
                  </a:lnTo>
                  <a:lnTo>
                    <a:pt x="1335" y="501"/>
                  </a:lnTo>
                  <a:lnTo>
                    <a:pt x="1312" y="514"/>
                  </a:lnTo>
                  <a:lnTo>
                    <a:pt x="1288" y="527"/>
                  </a:lnTo>
                  <a:lnTo>
                    <a:pt x="1264" y="540"/>
                  </a:lnTo>
                  <a:lnTo>
                    <a:pt x="1239" y="552"/>
                  </a:lnTo>
                  <a:lnTo>
                    <a:pt x="1214" y="562"/>
                  </a:lnTo>
                  <a:lnTo>
                    <a:pt x="1188" y="573"/>
                  </a:lnTo>
                  <a:lnTo>
                    <a:pt x="1163" y="582"/>
                  </a:lnTo>
                  <a:lnTo>
                    <a:pt x="1137" y="591"/>
                  </a:lnTo>
                  <a:lnTo>
                    <a:pt x="1111" y="598"/>
                  </a:lnTo>
                  <a:lnTo>
                    <a:pt x="1084" y="605"/>
                  </a:lnTo>
                  <a:lnTo>
                    <a:pt x="1057" y="611"/>
                  </a:lnTo>
                  <a:lnTo>
                    <a:pt x="1031" y="615"/>
                  </a:lnTo>
                  <a:lnTo>
                    <a:pt x="1004" y="620"/>
                  </a:lnTo>
                  <a:lnTo>
                    <a:pt x="977" y="623"/>
                  </a:lnTo>
                  <a:lnTo>
                    <a:pt x="950" y="625"/>
                  </a:lnTo>
                  <a:lnTo>
                    <a:pt x="924" y="627"/>
                  </a:lnTo>
                  <a:lnTo>
                    <a:pt x="896" y="627"/>
                  </a:lnTo>
                  <a:lnTo>
                    <a:pt x="863" y="627"/>
                  </a:lnTo>
                  <a:lnTo>
                    <a:pt x="829" y="625"/>
                  </a:lnTo>
                  <a:lnTo>
                    <a:pt x="793" y="621"/>
                  </a:lnTo>
                  <a:lnTo>
                    <a:pt x="755" y="616"/>
                  </a:lnTo>
                  <a:lnTo>
                    <a:pt x="713" y="611"/>
                  </a:lnTo>
                  <a:lnTo>
                    <a:pt x="670" y="606"/>
                  </a:lnTo>
                  <a:lnTo>
                    <a:pt x="624" y="598"/>
                  </a:lnTo>
                  <a:lnTo>
                    <a:pt x="576" y="591"/>
                  </a:lnTo>
                  <a:lnTo>
                    <a:pt x="526" y="581"/>
                  </a:lnTo>
                  <a:lnTo>
                    <a:pt x="475" y="572"/>
                  </a:lnTo>
                  <a:lnTo>
                    <a:pt x="421" y="561"/>
                  </a:lnTo>
                  <a:lnTo>
                    <a:pt x="366" y="548"/>
                  </a:lnTo>
                  <a:lnTo>
                    <a:pt x="308" y="536"/>
                  </a:lnTo>
                  <a:lnTo>
                    <a:pt x="250" y="522"/>
                  </a:lnTo>
                  <a:lnTo>
                    <a:pt x="189" y="506"/>
                  </a:lnTo>
                  <a:lnTo>
                    <a:pt x="128" y="490"/>
                  </a:lnTo>
                  <a:lnTo>
                    <a:pt x="65" y="472"/>
                  </a:lnTo>
                  <a:lnTo>
                    <a:pt x="0" y="453"/>
                  </a:lnTo>
                  <a:lnTo>
                    <a:pt x="0" y="273"/>
                  </a:lnTo>
                  <a:lnTo>
                    <a:pt x="0" y="173"/>
                  </a:lnTo>
                  <a:lnTo>
                    <a:pt x="168" y="128"/>
                  </a:lnTo>
                  <a:lnTo>
                    <a:pt x="219" y="115"/>
                  </a:lnTo>
                  <a:lnTo>
                    <a:pt x="270" y="102"/>
                  </a:lnTo>
                  <a:lnTo>
                    <a:pt x="323" y="89"/>
                  </a:lnTo>
                  <a:lnTo>
                    <a:pt x="376" y="78"/>
                  </a:lnTo>
                  <a:lnTo>
                    <a:pt x="430" y="67"/>
                  </a:lnTo>
                  <a:lnTo>
                    <a:pt x="485" y="56"/>
                  </a:lnTo>
                  <a:lnTo>
                    <a:pt x="539" y="47"/>
                  </a:lnTo>
                  <a:lnTo>
                    <a:pt x="593" y="37"/>
                  </a:lnTo>
                  <a:lnTo>
                    <a:pt x="648" y="30"/>
                  </a:lnTo>
                  <a:lnTo>
                    <a:pt x="703" y="22"/>
                  </a:lnTo>
                  <a:lnTo>
                    <a:pt x="758" y="16"/>
                  </a:lnTo>
                  <a:lnTo>
                    <a:pt x="812" y="11"/>
                  </a:lnTo>
                  <a:lnTo>
                    <a:pt x="865" y="6"/>
                  </a:lnTo>
                  <a:lnTo>
                    <a:pt x="919" y="3"/>
                  </a:lnTo>
                  <a:lnTo>
                    <a:pt x="946" y="2"/>
                  </a:lnTo>
                  <a:lnTo>
                    <a:pt x="971" y="1"/>
                  </a:lnTo>
                  <a:lnTo>
                    <a:pt x="998" y="1"/>
                  </a:lnTo>
                  <a:lnTo>
                    <a:pt x="1023" y="0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2564904"/>
            <a:ext cx="8207375" cy="1728192"/>
          </a:xfrm>
        </p:spPr>
        <p:txBody>
          <a:bodyPr anchor="ctr" anchorCtr="0"/>
          <a:lstStyle>
            <a:lvl1pPr algn="ctr">
              <a:defRPr sz="4000" b="1" cap="none" baseline="0"/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5599" y="548680"/>
            <a:ext cx="4870089" cy="936000"/>
          </a:xfrm>
          <a:prstGeom prst="rect">
            <a:avLst/>
          </a:prstGeom>
        </p:spPr>
      </p:pic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DC0E1EDF-FA5A-496C-B8DA-6365962399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7584" y="6381750"/>
            <a:ext cx="864096" cy="1404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2019</a:t>
            </a:r>
            <a:endParaRPr lang="fi-FI" dirty="0"/>
          </a:p>
        </p:txBody>
      </p:sp>
      <p:sp>
        <p:nvSpPr>
          <p:cNvPr id="28" name="Footer Placeholder 4">
            <a:extLst>
              <a:ext uri="{FF2B5EF4-FFF2-40B4-BE49-F238E27FC236}">
                <a16:creationId xmlns:a16="http://schemas.microsoft.com/office/drawing/2014/main" id="{BD26D6E5-E51C-4E6C-9A19-6750E32424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1680" y="6381750"/>
            <a:ext cx="3672408" cy="1428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Energiatehokas rakentaminen - sääsuojaus ja olosuhdehallinta</a:t>
            </a:r>
            <a:endParaRPr lang="fi-FI" dirty="0"/>
          </a:p>
        </p:txBody>
      </p:sp>
      <p:sp>
        <p:nvSpPr>
          <p:cNvPr id="29" name="Slide Number Placeholder 5">
            <a:extLst>
              <a:ext uri="{FF2B5EF4-FFF2-40B4-BE49-F238E27FC236}">
                <a16:creationId xmlns:a16="http://schemas.microsoft.com/office/drawing/2014/main" id="{962B3CBE-DD10-4F7C-AF9B-D3762F158C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8313" y="6378903"/>
            <a:ext cx="359271" cy="14329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0168ACF4-E7A5-495E-8C31-8E9E3D5B0BFC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026480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239"/>
            <a:ext cx="4038600" cy="4032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239"/>
            <a:ext cx="4038600" cy="4032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364181F4-908C-4E12-A8AE-CB1952FD11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7584" y="6381750"/>
            <a:ext cx="864096" cy="1404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2019</a:t>
            </a:r>
            <a:endParaRPr lang="fi-FI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19CE9C56-984B-4A52-922F-3E1B7E375A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1680" y="6381750"/>
            <a:ext cx="3672408" cy="1428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Energiatehokas rakentaminen - sääsuojaus ja olosuhdehallinta</a:t>
            </a:r>
            <a:endParaRPr lang="fi-FI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D87BC5F-FC6E-48AD-8140-ADA9AD7A84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8313" y="6378903"/>
            <a:ext cx="359271" cy="14329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0168ACF4-E7A5-495E-8C31-8E9E3D5B0BFC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02481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6"/>
          <p:cNvSpPr>
            <a:spLocks/>
          </p:cNvSpPr>
          <p:nvPr/>
        </p:nvSpPr>
        <p:spPr bwMode="auto">
          <a:xfrm>
            <a:off x="0" y="3976688"/>
            <a:ext cx="1890713" cy="2881313"/>
          </a:xfrm>
          <a:custGeom>
            <a:avLst/>
            <a:gdLst>
              <a:gd name="T0" fmla="*/ 778 w 1191"/>
              <a:gd name="T1" fmla="*/ 0 h 1815"/>
              <a:gd name="T2" fmla="*/ 732 w 1191"/>
              <a:gd name="T3" fmla="*/ 4 h 1815"/>
              <a:gd name="T4" fmla="*/ 686 w 1191"/>
              <a:gd name="T5" fmla="*/ 11 h 1815"/>
              <a:gd name="T6" fmla="*/ 638 w 1191"/>
              <a:gd name="T7" fmla="*/ 21 h 1815"/>
              <a:gd name="T8" fmla="*/ 589 w 1191"/>
              <a:gd name="T9" fmla="*/ 33 h 1815"/>
              <a:gd name="T10" fmla="*/ 540 w 1191"/>
              <a:gd name="T11" fmla="*/ 50 h 1815"/>
              <a:gd name="T12" fmla="*/ 490 w 1191"/>
              <a:gd name="T13" fmla="*/ 71 h 1815"/>
              <a:gd name="T14" fmla="*/ 439 w 1191"/>
              <a:gd name="T15" fmla="*/ 94 h 1815"/>
              <a:gd name="T16" fmla="*/ 388 w 1191"/>
              <a:gd name="T17" fmla="*/ 122 h 1815"/>
              <a:gd name="T18" fmla="*/ 337 w 1191"/>
              <a:gd name="T19" fmla="*/ 152 h 1815"/>
              <a:gd name="T20" fmla="*/ 285 w 1191"/>
              <a:gd name="T21" fmla="*/ 186 h 1815"/>
              <a:gd name="T22" fmla="*/ 234 w 1191"/>
              <a:gd name="T23" fmla="*/ 225 h 1815"/>
              <a:gd name="T24" fmla="*/ 182 w 1191"/>
              <a:gd name="T25" fmla="*/ 266 h 1815"/>
              <a:gd name="T26" fmla="*/ 130 w 1191"/>
              <a:gd name="T27" fmla="*/ 311 h 1815"/>
              <a:gd name="T28" fmla="*/ 78 w 1191"/>
              <a:gd name="T29" fmla="*/ 361 h 1815"/>
              <a:gd name="T30" fmla="*/ 26 w 1191"/>
              <a:gd name="T31" fmla="*/ 413 h 1815"/>
              <a:gd name="T32" fmla="*/ 0 w 1191"/>
              <a:gd name="T33" fmla="*/ 1128 h 1815"/>
              <a:gd name="T34" fmla="*/ 33 w 1191"/>
              <a:gd name="T35" fmla="*/ 1815 h 1815"/>
              <a:gd name="T36" fmla="*/ 97 w 1191"/>
              <a:gd name="T37" fmla="*/ 1765 h 1815"/>
              <a:gd name="T38" fmla="*/ 135 w 1191"/>
              <a:gd name="T39" fmla="*/ 1733 h 1815"/>
              <a:gd name="T40" fmla="*/ 177 w 1191"/>
              <a:gd name="T41" fmla="*/ 1694 h 1815"/>
              <a:gd name="T42" fmla="*/ 226 w 1191"/>
              <a:gd name="T43" fmla="*/ 1647 h 1815"/>
              <a:gd name="T44" fmla="*/ 278 w 1191"/>
              <a:gd name="T45" fmla="*/ 1595 h 1815"/>
              <a:gd name="T46" fmla="*/ 392 w 1191"/>
              <a:gd name="T47" fmla="*/ 1476 h 1815"/>
              <a:gd name="T48" fmla="*/ 513 w 1191"/>
              <a:gd name="T49" fmla="*/ 1343 h 1815"/>
              <a:gd name="T50" fmla="*/ 634 w 1191"/>
              <a:gd name="T51" fmla="*/ 1206 h 1815"/>
              <a:gd name="T52" fmla="*/ 750 w 1191"/>
              <a:gd name="T53" fmla="*/ 1070 h 1815"/>
              <a:gd name="T54" fmla="*/ 852 w 1191"/>
              <a:gd name="T55" fmla="*/ 944 h 1815"/>
              <a:gd name="T56" fmla="*/ 897 w 1191"/>
              <a:gd name="T57" fmla="*/ 887 h 1815"/>
              <a:gd name="T58" fmla="*/ 971 w 1191"/>
              <a:gd name="T59" fmla="*/ 785 h 1815"/>
              <a:gd name="T60" fmla="*/ 1025 w 1191"/>
              <a:gd name="T61" fmla="*/ 707 h 1815"/>
              <a:gd name="T62" fmla="*/ 1057 w 1191"/>
              <a:gd name="T63" fmla="*/ 654 h 1815"/>
              <a:gd name="T64" fmla="*/ 1089 w 1191"/>
              <a:gd name="T65" fmla="*/ 601 h 1815"/>
              <a:gd name="T66" fmla="*/ 1118 w 1191"/>
              <a:gd name="T67" fmla="*/ 548 h 1815"/>
              <a:gd name="T68" fmla="*/ 1143 w 1191"/>
              <a:gd name="T69" fmla="*/ 494 h 1815"/>
              <a:gd name="T70" fmla="*/ 1163 w 1191"/>
              <a:gd name="T71" fmla="*/ 442 h 1815"/>
              <a:gd name="T72" fmla="*/ 1179 w 1191"/>
              <a:gd name="T73" fmla="*/ 390 h 1815"/>
              <a:gd name="T74" fmla="*/ 1188 w 1191"/>
              <a:gd name="T75" fmla="*/ 340 h 1815"/>
              <a:gd name="T76" fmla="*/ 1191 w 1191"/>
              <a:gd name="T77" fmla="*/ 291 h 1815"/>
              <a:gd name="T78" fmla="*/ 1190 w 1191"/>
              <a:gd name="T79" fmla="*/ 256 h 1815"/>
              <a:gd name="T80" fmla="*/ 1186 w 1191"/>
              <a:gd name="T81" fmla="*/ 233 h 1815"/>
              <a:gd name="T82" fmla="*/ 1181 w 1191"/>
              <a:gd name="T83" fmla="*/ 211 h 1815"/>
              <a:gd name="T84" fmla="*/ 1172 w 1191"/>
              <a:gd name="T85" fmla="*/ 190 h 1815"/>
              <a:gd name="T86" fmla="*/ 1163 w 1191"/>
              <a:gd name="T87" fmla="*/ 168 h 1815"/>
              <a:gd name="T88" fmla="*/ 1150 w 1191"/>
              <a:gd name="T89" fmla="*/ 149 h 1815"/>
              <a:gd name="T90" fmla="*/ 1135 w 1191"/>
              <a:gd name="T91" fmla="*/ 130 h 1815"/>
              <a:gd name="T92" fmla="*/ 1118 w 1191"/>
              <a:gd name="T93" fmla="*/ 112 h 1815"/>
              <a:gd name="T94" fmla="*/ 1099 w 1191"/>
              <a:gd name="T95" fmla="*/ 95 h 1815"/>
              <a:gd name="T96" fmla="*/ 1077 w 1191"/>
              <a:gd name="T97" fmla="*/ 78 h 1815"/>
              <a:gd name="T98" fmla="*/ 1050 w 1191"/>
              <a:gd name="T99" fmla="*/ 62 h 1815"/>
              <a:gd name="T100" fmla="*/ 1020 w 1191"/>
              <a:gd name="T101" fmla="*/ 47 h 1815"/>
              <a:gd name="T102" fmla="*/ 989 w 1191"/>
              <a:gd name="T103" fmla="*/ 33 h 1815"/>
              <a:gd name="T104" fmla="*/ 958 w 1191"/>
              <a:gd name="T105" fmla="*/ 23 h 1815"/>
              <a:gd name="T106" fmla="*/ 925 w 1191"/>
              <a:gd name="T107" fmla="*/ 14 h 1815"/>
              <a:gd name="T108" fmla="*/ 890 w 1191"/>
              <a:gd name="T109" fmla="*/ 7 h 1815"/>
              <a:gd name="T110" fmla="*/ 855 w 1191"/>
              <a:gd name="T111" fmla="*/ 3 h 1815"/>
              <a:gd name="T112" fmla="*/ 818 w 1191"/>
              <a:gd name="T113" fmla="*/ 0 h 1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191" h="1815">
                <a:moveTo>
                  <a:pt x="800" y="0"/>
                </a:moveTo>
                <a:lnTo>
                  <a:pt x="778" y="0"/>
                </a:lnTo>
                <a:lnTo>
                  <a:pt x="755" y="2"/>
                </a:lnTo>
                <a:lnTo>
                  <a:pt x="732" y="4"/>
                </a:lnTo>
                <a:lnTo>
                  <a:pt x="709" y="7"/>
                </a:lnTo>
                <a:lnTo>
                  <a:pt x="686" y="11"/>
                </a:lnTo>
                <a:lnTo>
                  <a:pt x="662" y="15"/>
                </a:lnTo>
                <a:lnTo>
                  <a:pt x="638" y="21"/>
                </a:lnTo>
                <a:lnTo>
                  <a:pt x="613" y="27"/>
                </a:lnTo>
                <a:lnTo>
                  <a:pt x="589" y="33"/>
                </a:lnTo>
                <a:lnTo>
                  <a:pt x="564" y="42"/>
                </a:lnTo>
                <a:lnTo>
                  <a:pt x="540" y="50"/>
                </a:lnTo>
                <a:lnTo>
                  <a:pt x="515" y="60"/>
                </a:lnTo>
                <a:lnTo>
                  <a:pt x="490" y="71"/>
                </a:lnTo>
                <a:lnTo>
                  <a:pt x="464" y="82"/>
                </a:lnTo>
                <a:lnTo>
                  <a:pt x="439" y="94"/>
                </a:lnTo>
                <a:lnTo>
                  <a:pt x="413" y="108"/>
                </a:lnTo>
                <a:lnTo>
                  <a:pt x="388" y="122"/>
                </a:lnTo>
                <a:lnTo>
                  <a:pt x="362" y="137"/>
                </a:lnTo>
                <a:lnTo>
                  <a:pt x="337" y="152"/>
                </a:lnTo>
                <a:lnTo>
                  <a:pt x="311" y="168"/>
                </a:lnTo>
                <a:lnTo>
                  <a:pt x="285" y="186"/>
                </a:lnTo>
                <a:lnTo>
                  <a:pt x="259" y="205"/>
                </a:lnTo>
                <a:lnTo>
                  <a:pt x="234" y="225"/>
                </a:lnTo>
                <a:lnTo>
                  <a:pt x="207" y="245"/>
                </a:lnTo>
                <a:lnTo>
                  <a:pt x="182" y="266"/>
                </a:lnTo>
                <a:lnTo>
                  <a:pt x="155" y="289"/>
                </a:lnTo>
                <a:lnTo>
                  <a:pt x="130" y="311"/>
                </a:lnTo>
                <a:lnTo>
                  <a:pt x="103" y="335"/>
                </a:lnTo>
                <a:lnTo>
                  <a:pt x="78" y="361"/>
                </a:lnTo>
                <a:lnTo>
                  <a:pt x="52" y="386"/>
                </a:lnTo>
                <a:lnTo>
                  <a:pt x="26" y="413"/>
                </a:lnTo>
                <a:lnTo>
                  <a:pt x="0" y="442"/>
                </a:lnTo>
                <a:lnTo>
                  <a:pt x="0" y="1128"/>
                </a:lnTo>
                <a:lnTo>
                  <a:pt x="0" y="1815"/>
                </a:lnTo>
                <a:lnTo>
                  <a:pt x="33" y="1815"/>
                </a:lnTo>
                <a:lnTo>
                  <a:pt x="66" y="1791"/>
                </a:lnTo>
                <a:lnTo>
                  <a:pt x="97" y="1765"/>
                </a:lnTo>
                <a:lnTo>
                  <a:pt x="115" y="1750"/>
                </a:lnTo>
                <a:lnTo>
                  <a:pt x="135" y="1733"/>
                </a:lnTo>
                <a:lnTo>
                  <a:pt x="155" y="1715"/>
                </a:lnTo>
                <a:lnTo>
                  <a:pt x="177" y="1694"/>
                </a:lnTo>
                <a:lnTo>
                  <a:pt x="202" y="1671"/>
                </a:lnTo>
                <a:lnTo>
                  <a:pt x="226" y="1647"/>
                </a:lnTo>
                <a:lnTo>
                  <a:pt x="252" y="1622"/>
                </a:lnTo>
                <a:lnTo>
                  <a:pt x="278" y="1595"/>
                </a:lnTo>
                <a:lnTo>
                  <a:pt x="335" y="1538"/>
                </a:lnTo>
                <a:lnTo>
                  <a:pt x="392" y="1476"/>
                </a:lnTo>
                <a:lnTo>
                  <a:pt x="453" y="1410"/>
                </a:lnTo>
                <a:lnTo>
                  <a:pt x="513" y="1343"/>
                </a:lnTo>
                <a:lnTo>
                  <a:pt x="575" y="1275"/>
                </a:lnTo>
                <a:lnTo>
                  <a:pt x="634" y="1206"/>
                </a:lnTo>
                <a:lnTo>
                  <a:pt x="694" y="1137"/>
                </a:lnTo>
                <a:lnTo>
                  <a:pt x="750" y="1070"/>
                </a:lnTo>
                <a:lnTo>
                  <a:pt x="803" y="1005"/>
                </a:lnTo>
                <a:lnTo>
                  <a:pt x="852" y="944"/>
                </a:lnTo>
                <a:lnTo>
                  <a:pt x="876" y="915"/>
                </a:lnTo>
                <a:lnTo>
                  <a:pt x="897" y="887"/>
                </a:lnTo>
                <a:lnTo>
                  <a:pt x="936" y="835"/>
                </a:lnTo>
                <a:lnTo>
                  <a:pt x="971" y="785"/>
                </a:lnTo>
                <a:lnTo>
                  <a:pt x="1008" y="734"/>
                </a:lnTo>
                <a:lnTo>
                  <a:pt x="1025" y="707"/>
                </a:lnTo>
                <a:lnTo>
                  <a:pt x="1042" y="681"/>
                </a:lnTo>
                <a:lnTo>
                  <a:pt x="1057" y="654"/>
                </a:lnTo>
                <a:lnTo>
                  <a:pt x="1073" y="628"/>
                </a:lnTo>
                <a:lnTo>
                  <a:pt x="1089" y="601"/>
                </a:lnTo>
                <a:lnTo>
                  <a:pt x="1104" y="574"/>
                </a:lnTo>
                <a:lnTo>
                  <a:pt x="1118" y="548"/>
                </a:lnTo>
                <a:lnTo>
                  <a:pt x="1131" y="520"/>
                </a:lnTo>
                <a:lnTo>
                  <a:pt x="1143" y="494"/>
                </a:lnTo>
                <a:lnTo>
                  <a:pt x="1153" y="468"/>
                </a:lnTo>
                <a:lnTo>
                  <a:pt x="1163" y="442"/>
                </a:lnTo>
                <a:lnTo>
                  <a:pt x="1171" y="415"/>
                </a:lnTo>
                <a:lnTo>
                  <a:pt x="1179" y="390"/>
                </a:lnTo>
                <a:lnTo>
                  <a:pt x="1184" y="364"/>
                </a:lnTo>
                <a:lnTo>
                  <a:pt x="1188" y="340"/>
                </a:lnTo>
                <a:lnTo>
                  <a:pt x="1191" y="315"/>
                </a:lnTo>
                <a:lnTo>
                  <a:pt x="1191" y="291"/>
                </a:lnTo>
                <a:lnTo>
                  <a:pt x="1191" y="267"/>
                </a:lnTo>
                <a:lnTo>
                  <a:pt x="1190" y="256"/>
                </a:lnTo>
                <a:lnTo>
                  <a:pt x="1188" y="244"/>
                </a:lnTo>
                <a:lnTo>
                  <a:pt x="1186" y="233"/>
                </a:lnTo>
                <a:lnTo>
                  <a:pt x="1184" y="222"/>
                </a:lnTo>
                <a:lnTo>
                  <a:pt x="1181" y="211"/>
                </a:lnTo>
                <a:lnTo>
                  <a:pt x="1177" y="200"/>
                </a:lnTo>
                <a:lnTo>
                  <a:pt x="1172" y="190"/>
                </a:lnTo>
                <a:lnTo>
                  <a:pt x="1168" y="179"/>
                </a:lnTo>
                <a:lnTo>
                  <a:pt x="1163" y="168"/>
                </a:lnTo>
                <a:lnTo>
                  <a:pt x="1156" y="159"/>
                </a:lnTo>
                <a:lnTo>
                  <a:pt x="1150" y="149"/>
                </a:lnTo>
                <a:lnTo>
                  <a:pt x="1144" y="140"/>
                </a:lnTo>
                <a:lnTo>
                  <a:pt x="1135" y="130"/>
                </a:lnTo>
                <a:lnTo>
                  <a:pt x="1128" y="121"/>
                </a:lnTo>
                <a:lnTo>
                  <a:pt x="1118" y="112"/>
                </a:lnTo>
                <a:lnTo>
                  <a:pt x="1110" y="104"/>
                </a:lnTo>
                <a:lnTo>
                  <a:pt x="1099" y="95"/>
                </a:lnTo>
                <a:lnTo>
                  <a:pt x="1088" y="87"/>
                </a:lnTo>
                <a:lnTo>
                  <a:pt x="1077" y="78"/>
                </a:lnTo>
                <a:lnTo>
                  <a:pt x="1065" y="71"/>
                </a:lnTo>
                <a:lnTo>
                  <a:pt x="1050" y="62"/>
                </a:lnTo>
                <a:lnTo>
                  <a:pt x="1035" y="55"/>
                </a:lnTo>
                <a:lnTo>
                  <a:pt x="1020" y="47"/>
                </a:lnTo>
                <a:lnTo>
                  <a:pt x="1005" y="40"/>
                </a:lnTo>
                <a:lnTo>
                  <a:pt x="989" y="33"/>
                </a:lnTo>
                <a:lnTo>
                  <a:pt x="974" y="28"/>
                </a:lnTo>
                <a:lnTo>
                  <a:pt x="958" y="23"/>
                </a:lnTo>
                <a:lnTo>
                  <a:pt x="941" y="19"/>
                </a:lnTo>
                <a:lnTo>
                  <a:pt x="925" y="14"/>
                </a:lnTo>
                <a:lnTo>
                  <a:pt x="908" y="10"/>
                </a:lnTo>
                <a:lnTo>
                  <a:pt x="890" y="7"/>
                </a:lnTo>
                <a:lnTo>
                  <a:pt x="873" y="5"/>
                </a:lnTo>
                <a:lnTo>
                  <a:pt x="855" y="3"/>
                </a:lnTo>
                <a:lnTo>
                  <a:pt x="836" y="2"/>
                </a:lnTo>
                <a:lnTo>
                  <a:pt x="818" y="0"/>
                </a:lnTo>
                <a:lnTo>
                  <a:pt x="800" y="0"/>
                </a:lnTo>
                <a:close/>
              </a:path>
            </a:pathLst>
          </a:custGeom>
          <a:solidFill>
            <a:srgbClr val="F1F1F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313" y="3573016"/>
            <a:ext cx="8207375" cy="1656184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5" name="Freeform 6">
            <a:extLst>
              <a:ext uri="{FF2B5EF4-FFF2-40B4-BE49-F238E27FC236}">
                <a16:creationId xmlns:a16="http://schemas.microsoft.com/office/drawing/2014/main" id="{5D634A6D-7992-4FEB-A156-FEE099664294}"/>
              </a:ext>
            </a:extLst>
          </p:cNvPr>
          <p:cNvSpPr>
            <a:spLocks/>
          </p:cNvSpPr>
          <p:nvPr/>
        </p:nvSpPr>
        <p:spPr bwMode="auto">
          <a:xfrm>
            <a:off x="0" y="3976688"/>
            <a:ext cx="1890713" cy="2881313"/>
          </a:xfrm>
          <a:custGeom>
            <a:avLst/>
            <a:gdLst>
              <a:gd name="T0" fmla="*/ 778 w 1191"/>
              <a:gd name="T1" fmla="*/ 0 h 1815"/>
              <a:gd name="T2" fmla="*/ 732 w 1191"/>
              <a:gd name="T3" fmla="*/ 4 h 1815"/>
              <a:gd name="T4" fmla="*/ 686 w 1191"/>
              <a:gd name="T5" fmla="*/ 11 h 1815"/>
              <a:gd name="T6" fmla="*/ 638 w 1191"/>
              <a:gd name="T7" fmla="*/ 21 h 1815"/>
              <a:gd name="T8" fmla="*/ 589 w 1191"/>
              <a:gd name="T9" fmla="*/ 33 h 1815"/>
              <a:gd name="T10" fmla="*/ 540 w 1191"/>
              <a:gd name="T11" fmla="*/ 50 h 1815"/>
              <a:gd name="T12" fmla="*/ 490 w 1191"/>
              <a:gd name="T13" fmla="*/ 71 h 1815"/>
              <a:gd name="T14" fmla="*/ 439 w 1191"/>
              <a:gd name="T15" fmla="*/ 94 h 1815"/>
              <a:gd name="T16" fmla="*/ 388 w 1191"/>
              <a:gd name="T17" fmla="*/ 122 h 1815"/>
              <a:gd name="T18" fmla="*/ 337 w 1191"/>
              <a:gd name="T19" fmla="*/ 152 h 1815"/>
              <a:gd name="T20" fmla="*/ 285 w 1191"/>
              <a:gd name="T21" fmla="*/ 186 h 1815"/>
              <a:gd name="T22" fmla="*/ 234 w 1191"/>
              <a:gd name="T23" fmla="*/ 225 h 1815"/>
              <a:gd name="T24" fmla="*/ 182 w 1191"/>
              <a:gd name="T25" fmla="*/ 266 h 1815"/>
              <a:gd name="T26" fmla="*/ 130 w 1191"/>
              <a:gd name="T27" fmla="*/ 311 h 1815"/>
              <a:gd name="T28" fmla="*/ 78 w 1191"/>
              <a:gd name="T29" fmla="*/ 361 h 1815"/>
              <a:gd name="T30" fmla="*/ 26 w 1191"/>
              <a:gd name="T31" fmla="*/ 413 h 1815"/>
              <a:gd name="T32" fmla="*/ 0 w 1191"/>
              <a:gd name="T33" fmla="*/ 1128 h 1815"/>
              <a:gd name="T34" fmla="*/ 33 w 1191"/>
              <a:gd name="T35" fmla="*/ 1815 h 1815"/>
              <a:gd name="T36" fmla="*/ 97 w 1191"/>
              <a:gd name="T37" fmla="*/ 1765 h 1815"/>
              <a:gd name="T38" fmla="*/ 135 w 1191"/>
              <a:gd name="T39" fmla="*/ 1733 h 1815"/>
              <a:gd name="T40" fmla="*/ 177 w 1191"/>
              <a:gd name="T41" fmla="*/ 1694 h 1815"/>
              <a:gd name="T42" fmla="*/ 226 w 1191"/>
              <a:gd name="T43" fmla="*/ 1647 h 1815"/>
              <a:gd name="T44" fmla="*/ 278 w 1191"/>
              <a:gd name="T45" fmla="*/ 1595 h 1815"/>
              <a:gd name="T46" fmla="*/ 392 w 1191"/>
              <a:gd name="T47" fmla="*/ 1476 h 1815"/>
              <a:gd name="T48" fmla="*/ 513 w 1191"/>
              <a:gd name="T49" fmla="*/ 1343 h 1815"/>
              <a:gd name="T50" fmla="*/ 634 w 1191"/>
              <a:gd name="T51" fmla="*/ 1206 h 1815"/>
              <a:gd name="T52" fmla="*/ 750 w 1191"/>
              <a:gd name="T53" fmla="*/ 1070 h 1815"/>
              <a:gd name="T54" fmla="*/ 852 w 1191"/>
              <a:gd name="T55" fmla="*/ 944 h 1815"/>
              <a:gd name="T56" fmla="*/ 897 w 1191"/>
              <a:gd name="T57" fmla="*/ 887 h 1815"/>
              <a:gd name="T58" fmla="*/ 971 w 1191"/>
              <a:gd name="T59" fmla="*/ 785 h 1815"/>
              <a:gd name="T60" fmla="*/ 1025 w 1191"/>
              <a:gd name="T61" fmla="*/ 707 h 1815"/>
              <a:gd name="T62" fmla="*/ 1057 w 1191"/>
              <a:gd name="T63" fmla="*/ 654 h 1815"/>
              <a:gd name="T64" fmla="*/ 1089 w 1191"/>
              <a:gd name="T65" fmla="*/ 601 h 1815"/>
              <a:gd name="T66" fmla="*/ 1118 w 1191"/>
              <a:gd name="T67" fmla="*/ 548 h 1815"/>
              <a:gd name="T68" fmla="*/ 1143 w 1191"/>
              <a:gd name="T69" fmla="*/ 494 h 1815"/>
              <a:gd name="T70" fmla="*/ 1163 w 1191"/>
              <a:gd name="T71" fmla="*/ 442 h 1815"/>
              <a:gd name="T72" fmla="*/ 1179 w 1191"/>
              <a:gd name="T73" fmla="*/ 390 h 1815"/>
              <a:gd name="T74" fmla="*/ 1188 w 1191"/>
              <a:gd name="T75" fmla="*/ 340 h 1815"/>
              <a:gd name="T76" fmla="*/ 1191 w 1191"/>
              <a:gd name="T77" fmla="*/ 291 h 1815"/>
              <a:gd name="T78" fmla="*/ 1190 w 1191"/>
              <a:gd name="T79" fmla="*/ 256 h 1815"/>
              <a:gd name="T80" fmla="*/ 1186 w 1191"/>
              <a:gd name="T81" fmla="*/ 233 h 1815"/>
              <a:gd name="T82" fmla="*/ 1181 w 1191"/>
              <a:gd name="T83" fmla="*/ 211 h 1815"/>
              <a:gd name="T84" fmla="*/ 1172 w 1191"/>
              <a:gd name="T85" fmla="*/ 190 h 1815"/>
              <a:gd name="T86" fmla="*/ 1163 w 1191"/>
              <a:gd name="T87" fmla="*/ 168 h 1815"/>
              <a:gd name="T88" fmla="*/ 1150 w 1191"/>
              <a:gd name="T89" fmla="*/ 149 h 1815"/>
              <a:gd name="T90" fmla="*/ 1135 w 1191"/>
              <a:gd name="T91" fmla="*/ 130 h 1815"/>
              <a:gd name="T92" fmla="*/ 1118 w 1191"/>
              <a:gd name="T93" fmla="*/ 112 h 1815"/>
              <a:gd name="T94" fmla="*/ 1099 w 1191"/>
              <a:gd name="T95" fmla="*/ 95 h 1815"/>
              <a:gd name="T96" fmla="*/ 1077 w 1191"/>
              <a:gd name="T97" fmla="*/ 78 h 1815"/>
              <a:gd name="T98" fmla="*/ 1050 w 1191"/>
              <a:gd name="T99" fmla="*/ 62 h 1815"/>
              <a:gd name="T100" fmla="*/ 1020 w 1191"/>
              <a:gd name="T101" fmla="*/ 47 h 1815"/>
              <a:gd name="T102" fmla="*/ 989 w 1191"/>
              <a:gd name="T103" fmla="*/ 33 h 1815"/>
              <a:gd name="T104" fmla="*/ 958 w 1191"/>
              <a:gd name="T105" fmla="*/ 23 h 1815"/>
              <a:gd name="T106" fmla="*/ 925 w 1191"/>
              <a:gd name="T107" fmla="*/ 14 h 1815"/>
              <a:gd name="T108" fmla="*/ 890 w 1191"/>
              <a:gd name="T109" fmla="*/ 7 h 1815"/>
              <a:gd name="T110" fmla="*/ 855 w 1191"/>
              <a:gd name="T111" fmla="*/ 3 h 1815"/>
              <a:gd name="T112" fmla="*/ 818 w 1191"/>
              <a:gd name="T113" fmla="*/ 0 h 1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191" h="1815">
                <a:moveTo>
                  <a:pt x="800" y="0"/>
                </a:moveTo>
                <a:lnTo>
                  <a:pt x="778" y="0"/>
                </a:lnTo>
                <a:lnTo>
                  <a:pt x="755" y="2"/>
                </a:lnTo>
                <a:lnTo>
                  <a:pt x="732" y="4"/>
                </a:lnTo>
                <a:lnTo>
                  <a:pt x="709" y="7"/>
                </a:lnTo>
                <a:lnTo>
                  <a:pt x="686" y="11"/>
                </a:lnTo>
                <a:lnTo>
                  <a:pt x="662" y="15"/>
                </a:lnTo>
                <a:lnTo>
                  <a:pt x="638" y="21"/>
                </a:lnTo>
                <a:lnTo>
                  <a:pt x="613" y="27"/>
                </a:lnTo>
                <a:lnTo>
                  <a:pt x="589" y="33"/>
                </a:lnTo>
                <a:lnTo>
                  <a:pt x="564" y="42"/>
                </a:lnTo>
                <a:lnTo>
                  <a:pt x="540" y="50"/>
                </a:lnTo>
                <a:lnTo>
                  <a:pt x="515" y="60"/>
                </a:lnTo>
                <a:lnTo>
                  <a:pt x="490" y="71"/>
                </a:lnTo>
                <a:lnTo>
                  <a:pt x="464" y="82"/>
                </a:lnTo>
                <a:lnTo>
                  <a:pt x="439" y="94"/>
                </a:lnTo>
                <a:lnTo>
                  <a:pt x="413" y="108"/>
                </a:lnTo>
                <a:lnTo>
                  <a:pt x="388" y="122"/>
                </a:lnTo>
                <a:lnTo>
                  <a:pt x="362" y="137"/>
                </a:lnTo>
                <a:lnTo>
                  <a:pt x="337" y="152"/>
                </a:lnTo>
                <a:lnTo>
                  <a:pt x="311" y="168"/>
                </a:lnTo>
                <a:lnTo>
                  <a:pt x="285" y="186"/>
                </a:lnTo>
                <a:lnTo>
                  <a:pt x="259" y="205"/>
                </a:lnTo>
                <a:lnTo>
                  <a:pt x="234" y="225"/>
                </a:lnTo>
                <a:lnTo>
                  <a:pt x="207" y="245"/>
                </a:lnTo>
                <a:lnTo>
                  <a:pt x="182" y="266"/>
                </a:lnTo>
                <a:lnTo>
                  <a:pt x="155" y="289"/>
                </a:lnTo>
                <a:lnTo>
                  <a:pt x="130" y="311"/>
                </a:lnTo>
                <a:lnTo>
                  <a:pt x="103" y="335"/>
                </a:lnTo>
                <a:lnTo>
                  <a:pt x="78" y="361"/>
                </a:lnTo>
                <a:lnTo>
                  <a:pt x="52" y="386"/>
                </a:lnTo>
                <a:lnTo>
                  <a:pt x="26" y="413"/>
                </a:lnTo>
                <a:lnTo>
                  <a:pt x="0" y="442"/>
                </a:lnTo>
                <a:lnTo>
                  <a:pt x="0" y="1128"/>
                </a:lnTo>
                <a:lnTo>
                  <a:pt x="0" y="1815"/>
                </a:lnTo>
                <a:lnTo>
                  <a:pt x="33" y="1815"/>
                </a:lnTo>
                <a:lnTo>
                  <a:pt x="66" y="1791"/>
                </a:lnTo>
                <a:lnTo>
                  <a:pt x="97" y="1765"/>
                </a:lnTo>
                <a:lnTo>
                  <a:pt x="115" y="1750"/>
                </a:lnTo>
                <a:lnTo>
                  <a:pt x="135" y="1733"/>
                </a:lnTo>
                <a:lnTo>
                  <a:pt x="155" y="1715"/>
                </a:lnTo>
                <a:lnTo>
                  <a:pt x="177" y="1694"/>
                </a:lnTo>
                <a:lnTo>
                  <a:pt x="202" y="1671"/>
                </a:lnTo>
                <a:lnTo>
                  <a:pt x="226" y="1647"/>
                </a:lnTo>
                <a:lnTo>
                  <a:pt x="252" y="1622"/>
                </a:lnTo>
                <a:lnTo>
                  <a:pt x="278" y="1595"/>
                </a:lnTo>
                <a:lnTo>
                  <a:pt x="335" y="1538"/>
                </a:lnTo>
                <a:lnTo>
                  <a:pt x="392" y="1476"/>
                </a:lnTo>
                <a:lnTo>
                  <a:pt x="453" y="1410"/>
                </a:lnTo>
                <a:lnTo>
                  <a:pt x="513" y="1343"/>
                </a:lnTo>
                <a:lnTo>
                  <a:pt x="575" y="1275"/>
                </a:lnTo>
                <a:lnTo>
                  <a:pt x="634" y="1206"/>
                </a:lnTo>
                <a:lnTo>
                  <a:pt x="694" y="1137"/>
                </a:lnTo>
                <a:lnTo>
                  <a:pt x="750" y="1070"/>
                </a:lnTo>
                <a:lnTo>
                  <a:pt x="803" y="1005"/>
                </a:lnTo>
                <a:lnTo>
                  <a:pt x="852" y="944"/>
                </a:lnTo>
                <a:lnTo>
                  <a:pt x="876" y="915"/>
                </a:lnTo>
                <a:lnTo>
                  <a:pt x="897" y="887"/>
                </a:lnTo>
                <a:lnTo>
                  <a:pt x="936" y="835"/>
                </a:lnTo>
                <a:lnTo>
                  <a:pt x="971" y="785"/>
                </a:lnTo>
                <a:lnTo>
                  <a:pt x="1008" y="734"/>
                </a:lnTo>
                <a:lnTo>
                  <a:pt x="1025" y="707"/>
                </a:lnTo>
                <a:lnTo>
                  <a:pt x="1042" y="681"/>
                </a:lnTo>
                <a:lnTo>
                  <a:pt x="1057" y="654"/>
                </a:lnTo>
                <a:lnTo>
                  <a:pt x="1073" y="628"/>
                </a:lnTo>
                <a:lnTo>
                  <a:pt x="1089" y="601"/>
                </a:lnTo>
                <a:lnTo>
                  <a:pt x="1104" y="574"/>
                </a:lnTo>
                <a:lnTo>
                  <a:pt x="1118" y="548"/>
                </a:lnTo>
                <a:lnTo>
                  <a:pt x="1131" y="520"/>
                </a:lnTo>
                <a:lnTo>
                  <a:pt x="1143" y="494"/>
                </a:lnTo>
                <a:lnTo>
                  <a:pt x="1153" y="468"/>
                </a:lnTo>
                <a:lnTo>
                  <a:pt x="1163" y="442"/>
                </a:lnTo>
                <a:lnTo>
                  <a:pt x="1171" y="415"/>
                </a:lnTo>
                <a:lnTo>
                  <a:pt x="1179" y="390"/>
                </a:lnTo>
                <a:lnTo>
                  <a:pt x="1184" y="364"/>
                </a:lnTo>
                <a:lnTo>
                  <a:pt x="1188" y="340"/>
                </a:lnTo>
                <a:lnTo>
                  <a:pt x="1191" y="315"/>
                </a:lnTo>
                <a:lnTo>
                  <a:pt x="1191" y="291"/>
                </a:lnTo>
                <a:lnTo>
                  <a:pt x="1191" y="267"/>
                </a:lnTo>
                <a:lnTo>
                  <a:pt x="1190" y="256"/>
                </a:lnTo>
                <a:lnTo>
                  <a:pt x="1188" y="244"/>
                </a:lnTo>
                <a:lnTo>
                  <a:pt x="1186" y="233"/>
                </a:lnTo>
                <a:lnTo>
                  <a:pt x="1184" y="222"/>
                </a:lnTo>
                <a:lnTo>
                  <a:pt x="1181" y="211"/>
                </a:lnTo>
                <a:lnTo>
                  <a:pt x="1177" y="200"/>
                </a:lnTo>
                <a:lnTo>
                  <a:pt x="1172" y="190"/>
                </a:lnTo>
                <a:lnTo>
                  <a:pt x="1168" y="179"/>
                </a:lnTo>
                <a:lnTo>
                  <a:pt x="1163" y="168"/>
                </a:lnTo>
                <a:lnTo>
                  <a:pt x="1156" y="159"/>
                </a:lnTo>
                <a:lnTo>
                  <a:pt x="1150" y="149"/>
                </a:lnTo>
                <a:lnTo>
                  <a:pt x="1144" y="140"/>
                </a:lnTo>
                <a:lnTo>
                  <a:pt x="1135" y="130"/>
                </a:lnTo>
                <a:lnTo>
                  <a:pt x="1128" y="121"/>
                </a:lnTo>
                <a:lnTo>
                  <a:pt x="1118" y="112"/>
                </a:lnTo>
                <a:lnTo>
                  <a:pt x="1110" y="104"/>
                </a:lnTo>
                <a:lnTo>
                  <a:pt x="1099" y="95"/>
                </a:lnTo>
                <a:lnTo>
                  <a:pt x="1088" y="87"/>
                </a:lnTo>
                <a:lnTo>
                  <a:pt x="1077" y="78"/>
                </a:lnTo>
                <a:lnTo>
                  <a:pt x="1065" y="71"/>
                </a:lnTo>
                <a:lnTo>
                  <a:pt x="1050" y="62"/>
                </a:lnTo>
                <a:lnTo>
                  <a:pt x="1035" y="55"/>
                </a:lnTo>
                <a:lnTo>
                  <a:pt x="1020" y="47"/>
                </a:lnTo>
                <a:lnTo>
                  <a:pt x="1005" y="40"/>
                </a:lnTo>
                <a:lnTo>
                  <a:pt x="989" y="33"/>
                </a:lnTo>
                <a:lnTo>
                  <a:pt x="974" y="28"/>
                </a:lnTo>
                <a:lnTo>
                  <a:pt x="958" y="23"/>
                </a:lnTo>
                <a:lnTo>
                  <a:pt x="941" y="19"/>
                </a:lnTo>
                <a:lnTo>
                  <a:pt x="925" y="14"/>
                </a:lnTo>
                <a:lnTo>
                  <a:pt x="908" y="10"/>
                </a:lnTo>
                <a:lnTo>
                  <a:pt x="890" y="7"/>
                </a:lnTo>
                <a:lnTo>
                  <a:pt x="873" y="5"/>
                </a:lnTo>
                <a:lnTo>
                  <a:pt x="855" y="3"/>
                </a:lnTo>
                <a:lnTo>
                  <a:pt x="836" y="2"/>
                </a:lnTo>
                <a:lnTo>
                  <a:pt x="818" y="0"/>
                </a:lnTo>
                <a:lnTo>
                  <a:pt x="800" y="0"/>
                </a:lnTo>
                <a:close/>
              </a:path>
            </a:pathLst>
          </a:custGeom>
          <a:solidFill>
            <a:srgbClr val="F1F1F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06B45A7-5C78-4EE4-A0E6-A4287172E8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332" y="6165304"/>
            <a:ext cx="2622356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9880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3237"/>
            <a:ext cx="4040188" cy="503238"/>
          </a:xfrm>
        </p:spPr>
        <p:txBody>
          <a:bodyPr anchor="t" anchorCtr="0"/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76475"/>
            <a:ext cx="4040188" cy="352901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73237"/>
            <a:ext cx="4041775" cy="503238"/>
          </a:xfrm>
        </p:spPr>
        <p:txBody>
          <a:bodyPr anchor="t" anchorCtr="0"/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76475"/>
            <a:ext cx="4041775" cy="352901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141CCB3E-0118-45FD-BB8A-A7B5321B58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7584" y="6381750"/>
            <a:ext cx="864096" cy="1404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2019</a:t>
            </a:r>
            <a:endParaRPr lang="fi-FI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68B583DD-1F7B-4873-8DD3-4A081F6E6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91680" y="6381750"/>
            <a:ext cx="3672408" cy="1428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Energiatehokas rakentaminen - sääsuojaus ja olosuhdehallinta</a:t>
            </a:r>
            <a:endParaRPr lang="fi-FI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07CF9A67-7BD7-4836-AD0B-31F411162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8313" y="6378903"/>
            <a:ext cx="359271" cy="14329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0168ACF4-E7A5-495E-8C31-8E9E3D5B0BFC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410807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htoehto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73239"/>
            <a:ext cx="8218488" cy="4032250"/>
          </a:xfrm>
        </p:spPr>
        <p:txBody>
          <a:bodyPr/>
          <a:lstStyle>
            <a:lvl1pPr marL="0" indent="0">
              <a:buFontTx/>
              <a:buNone/>
              <a:defRPr sz="2800" b="1"/>
            </a:lvl1pPr>
            <a:lvl2pPr marL="266700" indent="-266700">
              <a:defRPr sz="2400"/>
            </a:lvl2pPr>
            <a:lvl3pPr marL="539750" indent="-273050">
              <a:defRPr sz="2000"/>
            </a:lvl3pPr>
            <a:lvl4pPr marL="806450" indent="-266700">
              <a:defRPr sz="1800"/>
            </a:lvl4pPr>
            <a:lvl5pPr marL="1071563" indent="-265113"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D8D5815C-C552-4E7B-8A83-6F40A1D726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7584" y="6381750"/>
            <a:ext cx="864096" cy="1404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2019</a:t>
            </a:r>
            <a:endParaRPr lang="fi-FI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C2C2324B-AC2D-417E-A64A-FE6CF5FEA2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1680" y="6381750"/>
            <a:ext cx="3672408" cy="1428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Energiatehokas rakentaminen - sääsuojaus ja olosuhdehallinta</a:t>
            </a:r>
            <a:endParaRPr lang="fi-FI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3DEB30C-4890-4ED6-9252-B9A27BB993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8313" y="6378903"/>
            <a:ext cx="359271" cy="14329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0168ACF4-E7A5-495E-8C31-8E9E3D5B0BFC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221026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80112" y="1773239"/>
            <a:ext cx="3106687" cy="4032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68313" y="1773238"/>
            <a:ext cx="4895775" cy="403225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54700147-F29A-4B61-BD96-4E3B4942BDE2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827584" y="6381750"/>
            <a:ext cx="864096" cy="1404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2019</a:t>
            </a:r>
            <a:endParaRPr lang="fi-FI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BD9C986-707B-46E8-B856-EF39D688D3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1680" y="6381750"/>
            <a:ext cx="3672408" cy="1428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Energiatehokas rakentaminen - sääsuojaus ja olosuhdehallinta</a:t>
            </a:r>
            <a:endParaRPr lang="fi-FI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27A4F35-CC0E-4D72-8B02-E25EBAC1CD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8313" y="6378903"/>
            <a:ext cx="359271" cy="14329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0168ACF4-E7A5-495E-8C31-8E9E3D5B0BFC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067816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CA36BC-2C14-4F0F-BD7D-3C80F2FD15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7584" y="6381750"/>
            <a:ext cx="864096" cy="1404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2019</a:t>
            </a:r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0EF67C-CB27-4B61-AE97-C118D66634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1680" y="6381750"/>
            <a:ext cx="3672408" cy="1428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Energiatehokas rakentaminen - sääsuojaus ja olosuhdehallinta</a:t>
            </a:r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DDD66A-87FB-480F-8397-E755A2678C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8313" y="6378903"/>
            <a:ext cx="359271" cy="14329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0168ACF4-E7A5-495E-8C31-8E9E3D5B0BFC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415213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2381B06A-5127-4644-872D-9F16800798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7584" y="6381750"/>
            <a:ext cx="864096" cy="1404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2019</a:t>
            </a:r>
            <a:endParaRPr lang="fi-FI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294CCD4-D25E-43FE-AFCD-A564B1AB1F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1680" y="6381750"/>
            <a:ext cx="3672408" cy="1428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Energiatehokas rakentaminen - sääsuojaus ja olosuhdehallinta</a:t>
            </a:r>
            <a:endParaRPr lang="fi-FI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347A6B5-F540-4FF0-AF1A-C25977E5C8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8313" y="6378903"/>
            <a:ext cx="359271" cy="14329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0168ACF4-E7A5-495E-8C31-8E9E3D5B0BFC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341160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hteystied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73239"/>
            <a:ext cx="8218488" cy="3239937"/>
          </a:xfrm>
        </p:spPr>
        <p:txBody>
          <a:bodyPr/>
          <a:lstStyle>
            <a:lvl1pPr marL="0" indent="0">
              <a:buFontTx/>
              <a:buNone/>
              <a:defRPr sz="2800" b="1"/>
            </a:lvl1pPr>
            <a:lvl2pPr marL="266700" indent="-266700">
              <a:defRPr sz="2400"/>
            </a:lvl2pPr>
            <a:lvl3pPr marL="539750" indent="-273050">
              <a:defRPr sz="2000"/>
            </a:lvl3pPr>
            <a:lvl4pPr marL="806450" indent="-266700">
              <a:defRPr sz="1800"/>
            </a:lvl4pPr>
            <a:lvl5pPr marL="1071563" indent="-265113"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3" name="TextBox 2">
            <a:hlinkClick r:id="rId2"/>
          </p:cNvPr>
          <p:cNvSpPr txBox="1"/>
          <p:nvPr/>
        </p:nvSpPr>
        <p:spPr>
          <a:xfrm>
            <a:off x="468313" y="5013176"/>
            <a:ext cx="3226845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2400" b="1" i="1" dirty="0"/>
              <a:t>motiva.fi/buildupskills</a:t>
            </a:r>
          </a:p>
        </p:txBody>
      </p:sp>
      <p:sp>
        <p:nvSpPr>
          <p:cNvPr id="5" name="TextBox 4">
            <a:hlinkClick r:id="rId2"/>
            <a:extLst>
              <a:ext uri="{FF2B5EF4-FFF2-40B4-BE49-F238E27FC236}">
                <a16:creationId xmlns:a16="http://schemas.microsoft.com/office/drawing/2014/main" id="{CC049C2B-C33A-4B6B-B964-AD1B9E9DC585}"/>
              </a:ext>
            </a:extLst>
          </p:cNvPr>
          <p:cNvSpPr txBox="1"/>
          <p:nvPr/>
        </p:nvSpPr>
        <p:spPr>
          <a:xfrm>
            <a:off x="468313" y="5013176"/>
            <a:ext cx="3226845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2400" b="1" i="1" dirty="0"/>
              <a:t>motiva.fi/buildupskills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F88F62A8-EF71-4D07-A69A-E3D67397F7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7584" y="6381750"/>
            <a:ext cx="864096" cy="1404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2019</a:t>
            </a:r>
            <a:endParaRPr lang="fi-FI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71DA6D70-0068-4E0D-89FE-A0DB79DEFE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1680" y="6381750"/>
            <a:ext cx="3672408" cy="1428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Energiatehokas rakentaminen - sääsuojaus ja olosuhdehallinta</a:t>
            </a:r>
            <a:endParaRPr lang="fi-FI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BB84737-A899-4870-8DDD-1DE4E2186E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8313" y="6378903"/>
            <a:ext cx="359271" cy="14329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0168ACF4-E7A5-495E-8C31-8E9E3D5B0BFC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289577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9019A32-EC96-481B-977C-E7B285070E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7584" y="6381750"/>
            <a:ext cx="864096" cy="1404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2019</a:t>
            </a:r>
            <a:endParaRPr lang="fi-FI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C6D4DDE-7FAC-4B1C-A70F-B1EA995566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1680" y="6381750"/>
            <a:ext cx="3672408" cy="1428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Energiatehokas rakentaminen - sääsuojaus ja olosuhdehallinta</a:t>
            </a:r>
            <a:endParaRPr lang="fi-FI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D46E978-F659-4113-91F8-6593A78B7C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8313" y="6378903"/>
            <a:ext cx="359271" cy="14329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0168ACF4-E7A5-495E-8C31-8E9E3D5B0BFC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642131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9" name="Sisällön paikkamerkki 8"/>
          <p:cNvSpPr>
            <a:spLocks noGrp="1"/>
          </p:cNvSpPr>
          <p:nvPr>
            <p:ph sz="quarter" idx="11"/>
          </p:nvPr>
        </p:nvSpPr>
        <p:spPr>
          <a:xfrm>
            <a:off x="900114" y="1593850"/>
            <a:ext cx="3707221" cy="4343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11" name="Sisällön paikkamerkki 10"/>
          <p:cNvSpPr>
            <a:spLocks noGrp="1"/>
          </p:cNvSpPr>
          <p:nvPr>
            <p:ph sz="quarter" idx="12"/>
          </p:nvPr>
        </p:nvSpPr>
        <p:spPr>
          <a:xfrm>
            <a:off x="5003801" y="1593850"/>
            <a:ext cx="3708808" cy="4343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FD8B4A19-B20C-4494-9F6D-BE9A672FB3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7584" y="6381750"/>
            <a:ext cx="864096" cy="1404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2019</a:t>
            </a:r>
            <a:endParaRPr lang="fi-FI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7942C5BF-06EF-4A0C-8A05-402FBFB354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1680" y="6381750"/>
            <a:ext cx="3672408" cy="1428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Energiatehokas rakentaminen - sääsuojaus ja olosuhdehallinta</a:t>
            </a:r>
            <a:endParaRPr lang="fi-FI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1912BB5-E851-42DB-AE00-3F27875F26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8313" y="6378903"/>
            <a:ext cx="359271" cy="14329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0168ACF4-E7A5-495E-8C31-8E9E3D5B0BFC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92045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16453A7-EA22-44AE-8A22-336F192AEA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7584" y="6381750"/>
            <a:ext cx="864096" cy="1404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2019</a:t>
            </a:r>
            <a:endParaRPr lang="fi-FI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7A4A1D1-8494-43E1-9F72-46FA982F50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1680" y="6381750"/>
            <a:ext cx="3672408" cy="1428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Energiatehokas rakentaminen - sääsuojaus ja olosuhdehallinta</a:t>
            </a:r>
            <a:endParaRPr lang="fi-FI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BCEAED3-40E3-4F9A-BD09-E32AB3DC73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8313" y="6378903"/>
            <a:ext cx="359271" cy="14329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0168ACF4-E7A5-495E-8C31-8E9E3D5B0BFC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64812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48E252FA-163D-4E16-AC54-7869E350AE05}"/>
              </a:ext>
            </a:extLst>
          </p:cNvPr>
          <p:cNvGrpSpPr/>
          <p:nvPr/>
        </p:nvGrpSpPr>
        <p:grpSpPr>
          <a:xfrm>
            <a:off x="0" y="-3175"/>
            <a:ext cx="2711450" cy="6861176"/>
            <a:chOff x="0" y="-3175"/>
            <a:chExt cx="2711450" cy="6861176"/>
          </a:xfrm>
        </p:grpSpPr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827621CC-CD25-4E53-B707-557BC366B61D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3976688"/>
              <a:ext cx="1890713" cy="2881313"/>
            </a:xfrm>
            <a:custGeom>
              <a:avLst/>
              <a:gdLst>
                <a:gd name="T0" fmla="*/ 778 w 1191"/>
                <a:gd name="T1" fmla="*/ 0 h 1815"/>
                <a:gd name="T2" fmla="*/ 732 w 1191"/>
                <a:gd name="T3" fmla="*/ 4 h 1815"/>
                <a:gd name="T4" fmla="*/ 686 w 1191"/>
                <a:gd name="T5" fmla="*/ 11 h 1815"/>
                <a:gd name="T6" fmla="*/ 638 w 1191"/>
                <a:gd name="T7" fmla="*/ 21 h 1815"/>
                <a:gd name="T8" fmla="*/ 589 w 1191"/>
                <a:gd name="T9" fmla="*/ 33 h 1815"/>
                <a:gd name="T10" fmla="*/ 540 w 1191"/>
                <a:gd name="T11" fmla="*/ 50 h 1815"/>
                <a:gd name="T12" fmla="*/ 490 w 1191"/>
                <a:gd name="T13" fmla="*/ 71 h 1815"/>
                <a:gd name="T14" fmla="*/ 439 w 1191"/>
                <a:gd name="T15" fmla="*/ 94 h 1815"/>
                <a:gd name="T16" fmla="*/ 388 w 1191"/>
                <a:gd name="T17" fmla="*/ 122 h 1815"/>
                <a:gd name="T18" fmla="*/ 337 w 1191"/>
                <a:gd name="T19" fmla="*/ 152 h 1815"/>
                <a:gd name="T20" fmla="*/ 285 w 1191"/>
                <a:gd name="T21" fmla="*/ 186 h 1815"/>
                <a:gd name="T22" fmla="*/ 234 w 1191"/>
                <a:gd name="T23" fmla="*/ 225 h 1815"/>
                <a:gd name="T24" fmla="*/ 182 w 1191"/>
                <a:gd name="T25" fmla="*/ 266 h 1815"/>
                <a:gd name="T26" fmla="*/ 130 w 1191"/>
                <a:gd name="T27" fmla="*/ 311 h 1815"/>
                <a:gd name="T28" fmla="*/ 78 w 1191"/>
                <a:gd name="T29" fmla="*/ 361 h 1815"/>
                <a:gd name="T30" fmla="*/ 26 w 1191"/>
                <a:gd name="T31" fmla="*/ 413 h 1815"/>
                <a:gd name="T32" fmla="*/ 0 w 1191"/>
                <a:gd name="T33" fmla="*/ 1128 h 1815"/>
                <a:gd name="T34" fmla="*/ 33 w 1191"/>
                <a:gd name="T35" fmla="*/ 1815 h 1815"/>
                <a:gd name="T36" fmla="*/ 97 w 1191"/>
                <a:gd name="T37" fmla="*/ 1765 h 1815"/>
                <a:gd name="T38" fmla="*/ 135 w 1191"/>
                <a:gd name="T39" fmla="*/ 1733 h 1815"/>
                <a:gd name="T40" fmla="*/ 177 w 1191"/>
                <a:gd name="T41" fmla="*/ 1694 h 1815"/>
                <a:gd name="T42" fmla="*/ 226 w 1191"/>
                <a:gd name="T43" fmla="*/ 1647 h 1815"/>
                <a:gd name="T44" fmla="*/ 278 w 1191"/>
                <a:gd name="T45" fmla="*/ 1595 h 1815"/>
                <a:gd name="T46" fmla="*/ 392 w 1191"/>
                <a:gd name="T47" fmla="*/ 1476 h 1815"/>
                <a:gd name="T48" fmla="*/ 513 w 1191"/>
                <a:gd name="T49" fmla="*/ 1343 h 1815"/>
                <a:gd name="T50" fmla="*/ 634 w 1191"/>
                <a:gd name="T51" fmla="*/ 1206 h 1815"/>
                <a:gd name="T52" fmla="*/ 750 w 1191"/>
                <a:gd name="T53" fmla="*/ 1070 h 1815"/>
                <a:gd name="T54" fmla="*/ 852 w 1191"/>
                <a:gd name="T55" fmla="*/ 944 h 1815"/>
                <a:gd name="T56" fmla="*/ 897 w 1191"/>
                <a:gd name="T57" fmla="*/ 887 h 1815"/>
                <a:gd name="T58" fmla="*/ 971 w 1191"/>
                <a:gd name="T59" fmla="*/ 785 h 1815"/>
                <a:gd name="T60" fmla="*/ 1025 w 1191"/>
                <a:gd name="T61" fmla="*/ 707 h 1815"/>
                <a:gd name="T62" fmla="*/ 1057 w 1191"/>
                <a:gd name="T63" fmla="*/ 654 h 1815"/>
                <a:gd name="T64" fmla="*/ 1089 w 1191"/>
                <a:gd name="T65" fmla="*/ 601 h 1815"/>
                <a:gd name="T66" fmla="*/ 1118 w 1191"/>
                <a:gd name="T67" fmla="*/ 548 h 1815"/>
                <a:gd name="T68" fmla="*/ 1143 w 1191"/>
                <a:gd name="T69" fmla="*/ 494 h 1815"/>
                <a:gd name="T70" fmla="*/ 1163 w 1191"/>
                <a:gd name="T71" fmla="*/ 442 h 1815"/>
                <a:gd name="T72" fmla="*/ 1179 w 1191"/>
                <a:gd name="T73" fmla="*/ 390 h 1815"/>
                <a:gd name="T74" fmla="*/ 1188 w 1191"/>
                <a:gd name="T75" fmla="*/ 340 h 1815"/>
                <a:gd name="T76" fmla="*/ 1191 w 1191"/>
                <a:gd name="T77" fmla="*/ 291 h 1815"/>
                <a:gd name="T78" fmla="*/ 1190 w 1191"/>
                <a:gd name="T79" fmla="*/ 256 h 1815"/>
                <a:gd name="T80" fmla="*/ 1186 w 1191"/>
                <a:gd name="T81" fmla="*/ 233 h 1815"/>
                <a:gd name="T82" fmla="*/ 1181 w 1191"/>
                <a:gd name="T83" fmla="*/ 211 h 1815"/>
                <a:gd name="T84" fmla="*/ 1172 w 1191"/>
                <a:gd name="T85" fmla="*/ 190 h 1815"/>
                <a:gd name="T86" fmla="*/ 1163 w 1191"/>
                <a:gd name="T87" fmla="*/ 168 h 1815"/>
                <a:gd name="T88" fmla="*/ 1150 w 1191"/>
                <a:gd name="T89" fmla="*/ 149 h 1815"/>
                <a:gd name="T90" fmla="*/ 1135 w 1191"/>
                <a:gd name="T91" fmla="*/ 130 h 1815"/>
                <a:gd name="T92" fmla="*/ 1118 w 1191"/>
                <a:gd name="T93" fmla="*/ 112 h 1815"/>
                <a:gd name="T94" fmla="*/ 1099 w 1191"/>
                <a:gd name="T95" fmla="*/ 95 h 1815"/>
                <a:gd name="T96" fmla="*/ 1077 w 1191"/>
                <a:gd name="T97" fmla="*/ 78 h 1815"/>
                <a:gd name="T98" fmla="*/ 1050 w 1191"/>
                <a:gd name="T99" fmla="*/ 62 h 1815"/>
                <a:gd name="T100" fmla="*/ 1020 w 1191"/>
                <a:gd name="T101" fmla="*/ 47 h 1815"/>
                <a:gd name="T102" fmla="*/ 989 w 1191"/>
                <a:gd name="T103" fmla="*/ 33 h 1815"/>
                <a:gd name="T104" fmla="*/ 958 w 1191"/>
                <a:gd name="T105" fmla="*/ 23 h 1815"/>
                <a:gd name="T106" fmla="*/ 925 w 1191"/>
                <a:gd name="T107" fmla="*/ 14 h 1815"/>
                <a:gd name="T108" fmla="*/ 890 w 1191"/>
                <a:gd name="T109" fmla="*/ 7 h 1815"/>
                <a:gd name="T110" fmla="*/ 855 w 1191"/>
                <a:gd name="T111" fmla="*/ 3 h 1815"/>
                <a:gd name="T112" fmla="*/ 818 w 1191"/>
                <a:gd name="T113" fmla="*/ 0 h 1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191" h="1815">
                  <a:moveTo>
                    <a:pt x="800" y="0"/>
                  </a:moveTo>
                  <a:lnTo>
                    <a:pt x="778" y="0"/>
                  </a:lnTo>
                  <a:lnTo>
                    <a:pt x="755" y="2"/>
                  </a:lnTo>
                  <a:lnTo>
                    <a:pt x="732" y="4"/>
                  </a:lnTo>
                  <a:lnTo>
                    <a:pt x="709" y="7"/>
                  </a:lnTo>
                  <a:lnTo>
                    <a:pt x="686" y="11"/>
                  </a:lnTo>
                  <a:lnTo>
                    <a:pt x="662" y="15"/>
                  </a:lnTo>
                  <a:lnTo>
                    <a:pt x="638" y="21"/>
                  </a:lnTo>
                  <a:lnTo>
                    <a:pt x="613" y="27"/>
                  </a:lnTo>
                  <a:lnTo>
                    <a:pt x="589" y="33"/>
                  </a:lnTo>
                  <a:lnTo>
                    <a:pt x="564" y="42"/>
                  </a:lnTo>
                  <a:lnTo>
                    <a:pt x="540" y="50"/>
                  </a:lnTo>
                  <a:lnTo>
                    <a:pt x="515" y="60"/>
                  </a:lnTo>
                  <a:lnTo>
                    <a:pt x="490" y="71"/>
                  </a:lnTo>
                  <a:lnTo>
                    <a:pt x="464" y="82"/>
                  </a:lnTo>
                  <a:lnTo>
                    <a:pt x="439" y="94"/>
                  </a:lnTo>
                  <a:lnTo>
                    <a:pt x="413" y="108"/>
                  </a:lnTo>
                  <a:lnTo>
                    <a:pt x="388" y="122"/>
                  </a:lnTo>
                  <a:lnTo>
                    <a:pt x="362" y="137"/>
                  </a:lnTo>
                  <a:lnTo>
                    <a:pt x="337" y="152"/>
                  </a:lnTo>
                  <a:lnTo>
                    <a:pt x="311" y="168"/>
                  </a:lnTo>
                  <a:lnTo>
                    <a:pt x="285" y="186"/>
                  </a:lnTo>
                  <a:lnTo>
                    <a:pt x="259" y="205"/>
                  </a:lnTo>
                  <a:lnTo>
                    <a:pt x="234" y="225"/>
                  </a:lnTo>
                  <a:lnTo>
                    <a:pt x="207" y="245"/>
                  </a:lnTo>
                  <a:lnTo>
                    <a:pt x="182" y="266"/>
                  </a:lnTo>
                  <a:lnTo>
                    <a:pt x="155" y="289"/>
                  </a:lnTo>
                  <a:lnTo>
                    <a:pt x="130" y="311"/>
                  </a:lnTo>
                  <a:lnTo>
                    <a:pt x="103" y="335"/>
                  </a:lnTo>
                  <a:lnTo>
                    <a:pt x="78" y="361"/>
                  </a:lnTo>
                  <a:lnTo>
                    <a:pt x="52" y="386"/>
                  </a:lnTo>
                  <a:lnTo>
                    <a:pt x="26" y="413"/>
                  </a:lnTo>
                  <a:lnTo>
                    <a:pt x="0" y="442"/>
                  </a:lnTo>
                  <a:lnTo>
                    <a:pt x="0" y="1128"/>
                  </a:lnTo>
                  <a:lnTo>
                    <a:pt x="0" y="1815"/>
                  </a:lnTo>
                  <a:lnTo>
                    <a:pt x="33" y="1815"/>
                  </a:lnTo>
                  <a:lnTo>
                    <a:pt x="66" y="1791"/>
                  </a:lnTo>
                  <a:lnTo>
                    <a:pt x="97" y="1765"/>
                  </a:lnTo>
                  <a:lnTo>
                    <a:pt x="115" y="1750"/>
                  </a:lnTo>
                  <a:lnTo>
                    <a:pt x="135" y="1733"/>
                  </a:lnTo>
                  <a:lnTo>
                    <a:pt x="155" y="1715"/>
                  </a:lnTo>
                  <a:lnTo>
                    <a:pt x="177" y="1694"/>
                  </a:lnTo>
                  <a:lnTo>
                    <a:pt x="202" y="1671"/>
                  </a:lnTo>
                  <a:lnTo>
                    <a:pt x="226" y="1647"/>
                  </a:lnTo>
                  <a:lnTo>
                    <a:pt x="252" y="1622"/>
                  </a:lnTo>
                  <a:lnTo>
                    <a:pt x="278" y="1595"/>
                  </a:lnTo>
                  <a:lnTo>
                    <a:pt x="335" y="1538"/>
                  </a:lnTo>
                  <a:lnTo>
                    <a:pt x="392" y="1476"/>
                  </a:lnTo>
                  <a:lnTo>
                    <a:pt x="453" y="1410"/>
                  </a:lnTo>
                  <a:lnTo>
                    <a:pt x="513" y="1343"/>
                  </a:lnTo>
                  <a:lnTo>
                    <a:pt x="575" y="1275"/>
                  </a:lnTo>
                  <a:lnTo>
                    <a:pt x="634" y="1206"/>
                  </a:lnTo>
                  <a:lnTo>
                    <a:pt x="694" y="1137"/>
                  </a:lnTo>
                  <a:lnTo>
                    <a:pt x="750" y="1070"/>
                  </a:lnTo>
                  <a:lnTo>
                    <a:pt x="803" y="1005"/>
                  </a:lnTo>
                  <a:lnTo>
                    <a:pt x="852" y="944"/>
                  </a:lnTo>
                  <a:lnTo>
                    <a:pt x="876" y="915"/>
                  </a:lnTo>
                  <a:lnTo>
                    <a:pt x="897" y="887"/>
                  </a:lnTo>
                  <a:lnTo>
                    <a:pt x="936" y="835"/>
                  </a:lnTo>
                  <a:lnTo>
                    <a:pt x="971" y="785"/>
                  </a:lnTo>
                  <a:lnTo>
                    <a:pt x="1008" y="734"/>
                  </a:lnTo>
                  <a:lnTo>
                    <a:pt x="1025" y="707"/>
                  </a:lnTo>
                  <a:lnTo>
                    <a:pt x="1042" y="681"/>
                  </a:lnTo>
                  <a:lnTo>
                    <a:pt x="1057" y="654"/>
                  </a:lnTo>
                  <a:lnTo>
                    <a:pt x="1073" y="628"/>
                  </a:lnTo>
                  <a:lnTo>
                    <a:pt x="1089" y="601"/>
                  </a:lnTo>
                  <a:lnTo>
                    <a:pt x="1104" y="574"/>
                  </a:lnTo>
                  <a:lnTo>
                    <a:pt x="1118" y="548"/>
                  </a:lnTo>
                  <a:lnTo>
                    <a:pt x="1131" y="520"/>
                  </a:lnTo>
                  <a:lnTo>
                    <a:pt x="1143" y="494"/>
                  </a:lnTo>
                  <a:lnTo>
                    <a:pt x="1153" y="468"/>
                  </a:lnTo>
                  <a:lnTo>
                    <a:pt x="1163" y="442"/>
                  </a:lnTo>
                  <a:lnTo>
                    <a:pt x="1171" y="415"/>
                  </a:lnTo>
                  <a:lnTo>
                    <a:pt x="1179" y="390"/>
                  </a:lnTo>
                  <a:lnTo>
                    <a:pt x="1184" y="364"/>
                  </a:lnTo>
                  <a:lnTo>
                    <a:pt x="1188" y="340"/>
                  </a:lnTo>
                  <a:lnTo>
                    <a:pt x="1191" y="315"/>
                  </a:lnTo>
                  <a:lnTo>
                    <a:pt x="1191" y="291"/>
                  </a:lnTo>
                  <a:lnTo>
                    <a:pt x="1191" y="267"/>
                  </a:lnTo>
                  <a:lnTo>
                    <a:pt x="1190" y="256"/>
                  </a:lnTo>
                  <a:lnTo>
                    <a:pt x="1188" y="244"/>
                  </a:lnTo>
                  <a:lnTo>
                    <a:pt x="1186" y="233"/>
                  </a:lnTo>
                  <a:lnTo>
                    <a:pt x="1184" y="222"/>
                  </a:lnTo>
                  <a:lnTo>
                    <a:pt x="1181" y="211"/>
                  </a:lnTo>
                  <a:lnTo>
                    <a:pt x="1177" y="200"/>
                  </a:lnTo>
                  <a:lnTo>
                    <a:pt x="1172" y="190"/>
                  </a:lnTo>
                  <a:lnTo>
                    <a:pt x="1168" y="179"/>
                  </a:lnTo>
                  <a:lnTo>
                    <a:pt x="1163" y="168"/>
                  </a:lnTo>
                  <a:lnTo>
                    <a:pt x="1156" y="159"/>
                  </a:lnTo>
                  <a:lnTo>
                    <a:pt x="1150" y="149"/>
                  </a:lnTo>
                  <a:lnTo>
                    <a:pt x="1144" y="140"/>
                  </a:lnTo>
                  <a:lnTo>
                    <a:pt x="1135" y="130"/>
                  </a:lnTo>
                  <a:lnTo>
                    <a:pt x="1128" y="121"/>
                  </a:lnTo>
                  <a:lnTo>
                    <a:pt x="1118" y="112"/>
                  </a:lnTo>
                  <a:lnTo>
                    <a:pt x="1110" y="104"/>
                  </a:lnTo>
                  <a:lnTo>
                    <a:pt x="1099" y="95"/>
                  </a:lnTo>
                  <a:lnTo>
                    <a:pt x="1088" y="87"/>
                  </a:lnTo>
                  <a:lnTo>
                    <a:pt x="1077" y="78"/>
                  </a:lnTo>
                  <a:lnTo>
                    <a:pt x="1065" y="71"/>
                  </a:lnTo>
                  <a:lnTo>
                    <a:pt x="1050" y="62"/>
                  </a:lnTo>
                  <a:lnTo>
                    <a:pt x="1035" y="55"/>
                  </a:lnTo>
                  <a:lnTo>
                    <a:pt x="1020" y="47"/>
                  </a:lnTo>
                  <a:lnTo>
                    <a:pt x="1005" y="40"/>
                  </a:lnTo>
                  <a:lnTo>
                    <a:pt x="989" y="33"/>
                  </a:lnTo>
                  <a:lnTo>
                    <a:pt x="974" y="28"/>
                  </a:lnTo>
                  <a:lnTo>
                    <a:pt x="958" y="23"/>
                  </a:lnTo>
                  <a:lnTo>
                    <a:pt x="941" y="19"/>
                  </a:lnTo>
                  <a:lnTo>
                    <a:pt x="925" y="14"/>
                  </a:lnTo>
                  <a:lnTo>
                    <a:pt x="908" y="10"/>
                  </a:lnTo>
                  <a:lnTo>
                    <a:pt x="890" y="7"/>
                  </a:lnTo>
                  <a:lnTo>
                    <a:pt x="873" y="5"/>
                  </a:lnTo>
                  <a:lnTo>
                    <a:pt x="855" y="3"/>
                  </a:lnTo>
                  <a:lnTo>
                    <a:pt x="836" y="2"/>
                  </a:lnTo>
                  <a:lnTo>
                    <a:pt x="818" y="0"/>
                  </a:lnTo>
                  <a:lnTo>
                    <a:pt x="800" y="0"/>
                  </a:lnTo>
                  <a:close/>
                </a:path>
              </a:pathLst>
            </a:custGeom>
            <a:solidFill>
              <a:srgbClr val="FEF9F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" name="Freeform 7">
              <a:extLst>
                <a:ext uri="{FF2B5EF4-FFF2-40B4-BE49-F238E27FC236}">
                  <a16:creationId xmlns:a16="http://schemas.microsoft.com/office/drawing/2014/main" id="{35472717-C820-426B-AD8F-7A4ACBA9C829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2297113"/>
              <a:ext cx="2711450" cy="1649413"/>
            </a:xfrm>
            <a:custGeom>
              <a:avLst/>
              <a:gdLst>
                <a:gd name="T0" fmla="*/ 1618 w 1708"/>
                <a:gd name="T1" fmla="*/ 23 h 1039"/>
                <a:gd name="T2" fmla="*/ 1589 w 1708"/>
                <a:gd name="T3" fmla="*/ 71 h 1039"/>
                <a:gd name="T4" fmla="*/ 1566 w 1708"/>
                <a:gd name="T5" fmla="*/ 105 h 1039"/>
                <a:gd name="T6" fmla="*/ 1541 w 1708"/>
                <a:gd name="T7" fmla="*/ 138 h 1039"/>
                <a:gd name="T8" fmla="*/ 1505 w 1708"/>
                <a:gd name="T9" fmla="*/ 179 h 1039"/>
                <a:gd name="T10" fmla="*/ 1486 w 1708"/>
                <a:gd name="T11" fmla="*/ 200 h 1039"/>
                <a:gd name="T12" fmla="*/ 1456 w 1708"/>
                <a:gd name="T13" fmla="*/ 228 h 1039"/>
                <a:gd name="T14" fmla="*/ 1424 w 1708"/>
                <a:gd name="T15" fmla="*/ 255 h 1039"/>
                <a:gd name="T16" fmla="*/ 1381 w 1708"/>
                <a:gd name="T17" fmla="*/ 288 h 1039"/>
                <a:gd name="T18" fmla="*/ 1335 w 1708"/>
                <a:gd name="T19" fmla="*/ 319 h 1039"/>
                <a:gd name="T20" fmla="*/ 1288 w 1708"/>
                <a:gd name="T21" fmla="*/ 345 h 1039"/>
                <a:gd name="T22" fmla="*/ 1239 w 1708"/>
                <a:gd name="T23" fmla="*/ 370 h 1039"/>
                <a:gd name="T24" fmla="*/ 1188 w 1708"/>
                <a:gd name="T25" fmla="*/ 391 h 1039"/>
                <a:gd name="T26" fmla="*/ 1137 w 1708"/>
                <a:gd name="T27" fmla="*/ 409 h 1039"/>
                <a:gd name="T28" fmla="*/ 1084 w 1708"/>
                <a:gd name="T29" fmla="*/ 423 h 1039"/>
                <a:gd name="T30" fmla="*/ 1031 w 1708"/>
                <a:gd name="T31" fmla="*/ 433 h 1039"/>
                <a:gd name="T32" fmla="*/ 977 w 1708"/>
                <a:gd name="T33" fmla="*/ 441 h 1039"/>
                <a:gd name="T34" fmla="*/ 924 w 1708"/>
                <a:gd name="T35" fmla="*/ 445 h 1039"/>
                <a:gd name="T36" fmla="*/ 863 w 1708"/>
                <a:gd name="T37" fmla="*/ 445 h 1039"/>
                <a:gd name="T38" fmla="*/ 793 w 1708"/>
                <a:gd name="T39" fmla="*/ 439 h 1039"/>
                <a:gd name="T40" fmla="*/ 713 w 1708"/>
                <a:gd name="T41" fmla="*/ 429 h 1039"/>
                <a:gd name="T42" fmla="*/ 624 w 1708"/>
                <a:gd name="T43" fmla="*/ 416 h 1039"/>
                <a:gd name="T44" fmla="*/ 526 w 1708"/>
                <a:gd name="T45" fmla="*/ 399 h 1039"/>
                <a:gd name="T46" fmla="*/ 421 w 1708"/>
                <a:gd name="T47" fmla="*/ 379 h 1039"/>
                <a:gd name="T48" fmla="*/ 308 w 1708"/>
                <a:gd name="T49" fmla="*/ 354 h 1039"/>
                <a:gd name="T50" fmla="*/ 189 w 1708"/>
                <a:gd name="T51" fmla="*/ 324 h 1039"/>
                <a:gd name="T52" fmla="*/ 65 w 1708"/>
                <a:gd name="T53" fmla="*/ 290 h 1039"/>
                <a:gd name="T54" fmla="*/ 0 w 1708"/>
                <a:gd name="T55" fmla="*/ 1039 h 1039"/>
                <a:gd name="T56" fmla="*/ 231 w 1708"/>
                <a:gd name="T57" fmla="*/ 993 h 1039"/>
                <a:gd name="T58" fmla="*/ 434 w 1708"/>
                <a:gd name="T59" fmla="*/ 947 h 1039"/>
                <a:gd name="T60" fmla="*/ 597 w 1708"/>
                <a:gd name="T61" fmla="*/ 909 h 1039"/>
                <a:gd name="T62" fmla="*/ 660 w 1708"/>
                <a:gd name="T63" fmla="*/ 893 h 1039"/>
                <a:gd name="T64" fmla="*/ 739 w 1708"/>
                <a:gd name="T65" fmla="*/ 870 h 1039"/>
                <a:gd name="T66" fmla="*/ 799 w 1708"/>
                <a:gd name="T67" fmla="*/ 852 h 1039"/>
                <a:gd name="T68" fmla="*/ 860 w 1708"/>
                <a:gd name="T69" fmla="*/ 833 h 1039"/>
                <a:gd name="T70" fmla="*/ 947 w 1708"/>
                <a:gd name="T71" fmla="*/ 801 h 1039"/>
                <a:gd name="T72" fmla="*/ 1059 w 1708"/>
                <a:gd name="T73" fmla="*/ 758 h 1039"/>
                <a:gd name="T74" fmla="*/ 1138 w 1708"/>
                <a:gd name="T75" fmla="*/ 722 h 1039"/>
                <a:gd name="T76" fmla="*/ 1214 w 1708"/>
                <a:gd name="T77" fmla="*/ 685 h 1039"/>
                <a:gd name="T78" fmla="*/ 1262 w 1708"/>
                <a:gd name="T79" fmla="*/ 660 h 1039"/>
                <a:gd name="T80" fmla="*/ 1307 w 1708"/>
                <a:gd name="T81" fmla="*/ 633 h 1039"/>
                <a:gd name="T82" fmla="*/ 1351 w 1708"/>
                <a:gd name="T83" fmla="*/ 608 h 1039"/>
                <a:gd name="T84" fmla="*/ 1393 w 1708"/>
                <a:gd name="T85" fmla="*/ 580 h 1039"/>
                <a:gd name="T86" fmla="*/ 1433 w 1708"/>
                <a:gd name="T87" fmla="*/ 554 h 1039"/>
                <a:gd name="T88" fmla="*/ 1505 w 1708"/>
                <a:gd name="T89" fmla="*/ 497 h 1039"/>
                <a:gd name="T90" fmla="*/ 1538 w 1708"/>
                <a:gd name="T91" fmla="*/ 470 h 1039"/>
                <a:gd name="T92" fmla="*/ 1568 w 1708"/>
                <a:gd name="T93" fmla="*/ 441 h 1039"/>
                <a:gd name="T94" fmla="*/ 1595 w 1708"/>
                <a:gd name="T95" fmla="*/ 412 h 1039"/>
                <a:gd name="T96" fmla="*/ 1620 w 1708"/>
                <a:gd name="T97" fmla="*/ 383 h 1039"/>
                <a:gd name="T98" fmla="*/ 1641 w 1708"/>
                <a:gd name="T99" fmla="*/ 355 h 1039"/>
                <a:gd name="T100" fmla="*/ 1660 w 1708"/>
                <a:gd name="T101" fmla="*/ 326 h 1039"/>
                <a:gd name="T102" fmla="*/ 1676 w 1708"/>
                <a:gd name="T103" fmla="*/ 297 h 1039"/>
                <a:gd name="T104" fmla="*/ 1689 w 1708"/>
                <a:gd name="T105" fmla="*/ 269 h 1039"/>
                <a:gd name="T106" fmla="*/ 1698 w 1708"/>
                <a:gd name="T107" fmla="*/ 240 h 1039"/>
                <a:gd name="T108" fmla="*/ 1705 w 1708"/>
                <a:gd name="T109" fmla="*/ 212 h 1039"/>
                <a:gd name="T110" fmla="*/ 1708 w 1708"/>
                <a:gd name="T111" fmla="*/ 184 h 1039"/>
                <a:gd name="T112" fmla="*/ 1707 w 1708"/>
                <a:gd name="T113" fmla="*/ 156 h 1039"/>
                <a:gd name="T114" fmla="*/ 1703 w 1708"/>
                <a:gd name="T115" fmla="*/ 129 h 1039"/>
                <a:gd name="T116" fmla="*/ 1695 w 1708"/>
                <a:gd name="T117" fmla="*/ 102 h 1039"/>
                <a:gd name="T118" fmla="*/ 1685 w 1708"/>
                <a:gd name="T119" fmla="*/ 75 h 1039"/>
                <a:gd name="T120" fmla="*/ 1670 w 1708"/>
                <a:gd name="T121" fmla="*/ 50 h 1039"/>
                <a:gd name="T122" fmla="*/ 1651 w 1708"/>
                <a:gd name="T123" fmla="*/ 24 h 1039"/>
                <a:gd name="T124" fmla="*/ 1629 w 1708"/>
                <a:gd name="T125" fmla="*/ 0 h 1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708" h="1039">
                  <a:moveTo>
                    <a:pt x="1629" y="0"/>
                  </a:moveTo>
                  <a:lnTo>
                    <a:pt x="1618" y="23"/>
                  </a:lnTo>
                  <a:lnTo>
                    <a:pt x="1604" y="48"/>
                  </a:lnTo>
                  <a:lnTo>
                    <a:pt x="1589" y="71"/>
                  </a:lnTo>
                  <a:lnTo>
                    <a:pt x="1574" y="94"/>
                  </a:lnTo>
                  <a:lnTo>
                    <a:pt x="1566" y="105"/>
                  </a:lnTo>
                  <a:lnTo>
                    <a:pt x="1557" y="117"/>
                  </a:lnTo>
                  <a:lnTo>
                    <a:pt x="1541" y="138"/>
                  </a:lnTo>
                  <a:lnTo>
                    <a:pt x="1523" y="159"/>
                  </a:lnTo>
                  <a:lnTo>
                    <a:pt x="1505" y="179"/>
                  </a:lnTo>
                  <a:lnTo>
                    <a:pt x="1495" y="190"/>
                  </a:lnTo>
                  <a:lnTo>
                    <a:pt x="1486" y="200"/>
                  </a:lnTo>
                  <a:lnTo>
                    <a:pt x="1466" y="219"/>
                  </a:lnTo>
                  <a:lnTo>
                    <a:pt x="1456" y="228"/>
                  </a:lnTo>
                  <a:lnTo>
                    <a:pt x="1445" y="237"/>
                  </a:lnTo>
                  <a:lnTo>
                    <a:pt x="1424" y="255"/>
                  </a:lnTo>
                  <a:lnTo>
                    <a:pt x="1403" y="272"/>
                  </a:lnTo>
                  <a:lnTo>
                    <a:pt x="1381" y="288"/>
                  </a:lnTo>
                  <a:lnTo>
                    <a:pt x="1358" y="304"/>
                  </a:lnTo>
                  <a:lnTo>
                    <a:pt x="1335" y="319"/>
                  </a:lnTo>
                  <a:lnTo>
                    <a:pt x="1312" y="332"/>
                  </a:lnTo>
                  <a:lnTo>
                    <a:pt x="1288" y="345"/>
                  </a:lnTo>
                  <a:lnTo>
                    <a:pt x="1264" y="358"/>
                  </a:lnTo>
                  <a:lnTo>
                    <a:pt x="1239" y="370"/>
                  </a:lnTo>
                  <a:lnTo>
                    <a:pt x="1214" y="380"/>
                  </a:lnTo>
                  <a:lnTo>
                    <a:pt x="1188" y="391"/>
                  </a:lnTo>
                  <a:lnTo>
                    <a:pt x="1163" y="400"/>
                  </a:lnTo>
                  <a:lnTo>
                    <a:pt x="1137" y="409"/>
                  </a:lnTo>
                  <a:lnTo>
                    <a:pt x="1111" y="416"/>
                  </a:lnTo>
                  <a:lnTo>
                    <a:pt x="1084" y="423"/>
                  </a:lnTo>
                  <a:lnTo>
                    <a:pt x="1057" y="429"/>
                  </a:lnTo>
                  <a:lnTo>
                    <a:pt x="1031" y="433"/>
                  </a:lnTo>
                  <a:lnTo>
                    <a:pt x="1004" y="438"/>
                  </a:lnTo>
                  <a:lnTo>
                    <a:pt x="977" y="441"/>
                  </a:lnTo>
                  <a:lnTo>
                    <a:pt x="950" y="443"/>
                  </a:lnTo>
                  <a:lnTo>
                    <a:pt x="924" y="445"/>
                  </a:lnTo>
                  <a:lnTo>
                    <a:pt x="896" y="445"/>
                  </a:lnTo>
                  <a:lnTo>
                    <a:pt x="863" y="445"/>
                  </a:lnTo>
                  <a:lnTo>
                    <a:pt x="829" y="443"/>
                  </a:lnTo>
                  <a:lnTo>
                    <a:pt x="793" y="439"/>
                  </a:lnTo>
                  <a:lnTo>
                    <a:pt x="755" y="434"/>
                  </a:lnTo>
                  <a:lnTo>
                    <a:pt x="713" y="429"/>
                  </a:lnTo>
                  <a:lnTo>
                    <a:pt x="670" y="424"/>
                  </a:lnTo>
                  <a:lnTo>
                    <a:pt x="624" y="416"/>
                  </a:lnTo>
                  <a:lnTo>
                    <a:pt x="576" y="409"/>
                  </a:lnTo>
                  <a:lnTo>
                    <a:pt x="526" y="399"/>
                  </a:lnTo>
                  <a:lnTo>
                    <a:pt x="475" y="390"/>
                  </a:lnTo>
                  <a:lnTo>
                    <a:pt x="421" y="379"/>
                  </a:lnTo>
                  <a:lnTo>
                    <a:pt x="366" y="366"/>
                  </a:lnTo>
                  <a:lnTo>
                    <a:pt x="308" y="354"/>
                  </a:lnTo>
                  <a:lnTo>
                    <a:pt x="250" y="340"/>
                  </a:lnTo>
                  <a:lnTo>
                    <a:pt x="189" y="324"/>
                  </a:lnTo>
                  <a:lnTo>
                    <a:pt x="128" y="308"/>
                  </a:lnTo>
                  <a:lnTo>
                    <a:pt x="65" y="290"/>
                  </a:lnTo>
                  <a:lnTo>
                    <a:pt x="0" y="271"/>
                  </a:lnTo>
                  <a:lnTo>
                    <a:pt x="0" y="1039"/>
                  </a:lnTo>
                  <a:lnTo>
                    <a:pt x="118" y="1016"/>
                  </a:lnTo>
                  <a:lnTo>
                    <a:pt x="231" y="993"/>
                  </a:lnTo>
                  <a:lnTo>
                    <a:pt x="337" y="969"/>
                  </a:lnTo>
                  <a:lnTo>
                    <a:pt x="434" y="947"/>
                  </a:lnTo>
                  <a:lnTo>
                    <a:pt x="522" y="927"/>
                  </a:lnTo>
                  <a:lnTo>
                    <a:pt x="597" y="909"/>
                  </a:lnTo>
                  <a:lnTo>
                    <a:pt x="630" y="900"/>
                  </a:lnTo>
                  <a:lnTo>
                    <a:pt x="660" y="893"/>
                  </a:lnTo>
                  <a:lnTo>
                    <a:pt x="708" y="880"/>
                  </a:lnTo>
                  <a:lnTo>
                    <a:pt x="739" y="870"/>
                  </a:lnTo>
                  <a:lnTo>
                    <a:pt x="769" y="862"/>
                  </a:lnTo>
                  <a:lnTo>
                    <a:pt x="799" y="852"/>
                  </a:lnTo>
                  <a:lnTo>
                    <a:pt x="830" y="843"/>
                  </a:lnTo>
                  <a:lnTo>
                    <a:pt x="860" y="833"/>
                  </a:lnTo>
                  <a:lnTo>
                    <a:pt x="890" y="822"/>
                  </a:lnTo>
                  <a:lnTo>
                    <a:pt x="947" y="801"/>
                  </a:lnTo>
                  <a:lnTo>
                    <a:pt x="1003" y="780"/>
                  </a:lnTo>
                  <a:lnTo>
                    <a:pt x="1059" y="758"/>
                  </a:lnTo>
                  <a:lnTo>
                    <a:pt x="1112" y="734"/>
                  </a:lnTo>
                  <a:lnTo>
                    <a:pt x="1138" y="722"/>
                  </a:lnTo>
                  <a:lnTo>
                    <a:pt x="1164" y="710"/>
                  </a:lnTo>
                  <a:lnTo>
                    <a:pt x="1214" y="685"/>
                  </a:lnTo>
                  <a:lnTo>
                    <a:pt x="1237" y="673"/>
                  </a:lnTo>
                  <a:lnTo>
                    <a:pt x="1262" y="660"/>
                  </a:lnTo>
                  <a:lnTo>
                    <a:pt x="1285" y="647"/>
                  </a:lnTo>
                  <a:lnTo>
                    <a:pt x="1307" y="633"/>
                  </a:lnTo>
                  <a:lnTo>
                    <a:pt x="1330" y="621"/>
                  </a:lnTo>
                  <a:lnTo>
                    <a:pt x="1351" y="608"/>
                  </a:lnTo>
                  <a:lnTo>
                    <a:pt x="1372" y="594"/>
                  </a:lnTo>
                  <a:lnTo>
                    <a:pt x="1393" y="580"/>
                  </a:lnTo>
                  <a:lnTo>
                    <a:pt x="1414" y="566"/>
                  </a:lnTo>
                  <a:lnTo>
                    <a:pt x="1433" y="554"/>
                  </a:lnTo>
                  <a:lnTo>
                    <a:pt x="1470" y="525"/>
                  </a:lnTo>
                  <a:lnTo>
                    <a:pt x="1505" y="497"/>
                  </a:lnTo>
                  <a:lnTo>
                    <a:pt x="1522" y="483"/>
                  </a:lnTo>
                  <a:lnTo>
                    <a:pt x="1538" y="470"/>
                  </a:lnTo>
                  <a:lnTo>
                    <a:pt x="1553" y="455"/>
                  </a:lnTo>
                  <a:lnTo>
                    <a:pt x="1568" y="441"/>
                  </a:lnTo>
                  <a:lnTo>
                    <a:pt x="1581" y="426"/>
                  </a:lnTo>
                  <a:lnTo>
                    <a:pt x="1595" y="412"/>
                  </a:lnTo>
                  <a:lnTo>
                    <a:pt x="1607" y="397"/>
                  </a:lnTo>
                  <a:lnTo>
                    <a:pt x="1620" y="383"/>
                  </a:lnTo>
                  <a:lnTo>
                    <a:pt x="1630" y="369"/>
                  </a:lnTo>
                  <a:lnTo>
                    <a:pt x="1641" y="355"/>
                  </a:lnTo>
                  <a:lnTo>
                    <a:pt x="1651" y="340"/>
                  </a:lnTo>
                  <a:lnTo>
                    <a:pt x="1660" y="326"/>
                  </a:lnTo>
                  <a:lnTo>
                    <a:pt x="1669" y="311"/>
                  </a:lnTo>
                  <a:lnTo>
                    <a:pt x="1676" y="297"/>
                  </a:lnTo>
                  <a:lnTo>
                    <a:pt x="1682" y="282"/>
                  </a:lnTo>
                  <a:lnTo>
                    <a:pt x="1689" y="269"/>
                  </a:lnTo>
                  <a:lnTo>
                    <a:pt x="1694" y="254"/>
                  </a:lnTo>
                  <a:lnTo>
                    <a:pt x="1698" y="240"/>
                  </a:lnTo>
                  <a:lnTo>
                    <a:pt x="1702" y="226"/>
                  </a:lnTo>
                  <a:lnTo>
                    <a:pt x="1705" y="212"/>
                  </a:lnTo>
                  <a:lnTo>
                    <a:pt x="1706" y="197"/>
                  </a:lnTo>
                  <a:lnTo>
                    <a:pt x="1708" y="184"/>
                  </a:lnTo>
                  <a:lnTo>
                    <a:pt x="1708" y="170"/>
                  </a:lnTo>
                  <a:lnTo>
                    <a:pt x="1707" y="156"/>
                  </a:lnTo>
                  <a:lnTo>
                    <a:pt x="1706" y="142"/>
                  </a:lnTo>
                  <a:lnTo>
                    <a:pt x="1703" y="129"/>
                  </a:lnTo>
                  <a:lnTo>
                    <a:pt x="1699" y="116"/>
                  </a:lnTo>
                  <a:lnTo>
                    <a:pt x="1695" y="102"/>
                  </a:lnTo>
                  <a:lnTo>
                    <a:pt x="1691" y="89"/>
                  </a:lnTo>
                  <a:lnTo>
                    <a:pt x="1685" y="75"/>
                  </a:lnTo>
                  <a:lnTo>
                    <a:pt x="1677" y="62"/>
                  </a:lnTo>
                  <a:lnTo>
                    <a:pt x="1670" y="50"/>
                  </a:lnTo>
                  <a:lnTo>
                    <a:pt x="1660" y="37"/>
                  </a:lnTo>
                  <a:lnTo>
                    <a:pt x="1651" y="24"/>
                  </a:lnTo>
                  <a:lnTo>
                    <a:pt x="1640" y="11"/>
                  </a:lnTo>
                  <a:lnTo>
                    <a:pt x="1629" y="0"/>
                  </a:lnTo>
                  <a:close/>
                </a:path>
              </a:pathLst>
            </a:custGeom>
            <a:solidFill>
              <a:srgbClr val="F3F9E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" name="Freeform 8">
              <a:extLst>
                <a:ext uri="{FF2B5EF4-FFF2-40B4-BE49-F238E27FC236}">
                  <a16:creationId xmlns:a16="http://schemas.microsoft.com/office/drawing/2014/main" id="{0C55BF30-4FCA-4314-8B5A-F466CA0AA6A7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-3175"/>
              <a:ext cx="2709863" cy="2300288"/>
            </a:xfrm>
            <a:custGeom>
              <a:avLst/>
              <a:gdLst>
                <a:gd name="T0" fmla="*/ 0 w 1707"/>
                <a:gd name="T1" fmla="*/ 720 h 1449"/>
                <a:gd name="T2" fmla="*/ 219 w 1707"/>
                <a:gd name="T3" fmla="*/ 1382 h 1449"/>
                <a:gd name="T4" fmla="*/ 376 w 1707"/>
                <a:gd name="T5" fmla="*/ 1345 h 1449"/>
                <a:gd name="T6" fmla="*/ 539 w 1707"/>
                <a:gd name="T7" fmla="*/ 1314 h 1449"/>
                <a:gd name="T8" fmla="*/ 703 w 1707"/>
                <a:gd name="T9" fmla="*/ 1289 h 1449"/>
                <a:gd name="T10" fmla="*/ 865 w 1707"/>
                <a:gd name="T11" fmla="*/ 1273 h 1449"/>
                <a:gd name="T12" fmla="*/ 971 w 1707"/>
                <a:gd name="T13" fmla="*/ 1268 h 1449"/>
                <a:gd name="T14" fmla="*/ 1064 w 1707"/>
                <a:gd name="T15" fmla="*/ 1268 h 1449"/>
                <a:gd name="T16" fmla="*/ 1180 w 1707"/>
                <a:gd name="T17" fmla="*/ 1274 h 1449"/>
                <a:gd name="T18" fmla="*/ 1289 w 1707"/>
                <a:gd name="T19" fmla="*/ 1289 h 1449"/>
                <a:gd name="T20" fmla="*/ 1371 w 1707"/>
                <a:gd name="T21" fmla="*/ 1307 h 1449"/>
                <a:gd name="T22" fmla="*/ 1437 w 1707"/>
                <a:gd name="T23" fmla="*/ 1328 h 1449"/>
                <a:gd name="T24" fmla="*/ 1498 w 1707"/>
                <a:gd name="T25" fmla="*/ 1354 h 1449"/>
                <a:gd name="T26" fmla="*/ 1552 w 1707"/>
                <a:gd name="T27" fmla="*/ 1385 h 1449"/>
                <a:gd name="T28" fmla="*/ 1601 w 1707"/>
                <a:gd name="T29" fmla="*/ 1421 h 1449"/>
                <a:gd name="T30" fmla="*/ 1629 w 1707"/>
                <a:gd name="T31" fmla="*/ 1449 h 1449"/>
                <a:gd name="T32" fmla="*/ 1661 w 1707"/>
                <a:gd name="T33" fmla="*/ 1374 h 1449"/>
                <a:gd name="T34" fmla="*/ 1677 w 1707"/>
                <a:gd name="T35" fmla="*/ 1329 h 1449"/>
                <a:gd name="T36" fmla="*/ 1689 w 1707"/>
                <a:gd name="T37" fmla="*/ 1280 h 1449"/>
                <a:gd name="T38" fmla="*/ 1700 w 1707"/>
                <a:gd name="T39" fmla="*/ 1214 h 1449"/>
                <a:gd name="T40" fmla="*/ 1707 w 1707"/>
                <a:gd name="T41" fmla="*/ 1145 h 1449"/>
                <a:gd name="T42" fmla="*/ 1707 w 1707"/>
                <a:gd name="T43" fmla="*/ 1091 h 1449"/>
                <a:gd name="T44" fmla="*/ 1703 w 1707"/>
                <a:gd name="T45" fmla="*/ 1036 h 1449"/>
                <a:gd name="T46" fmla="*/ 1695 w 1707"/>
                <a:gd name="T47" fmla="*/ 980 h 1449"/>
                <a:gd name="T48" fmla="*/ 1673 w 1707"/>
                <a:gd name="T49" fmla="*/ 876 h 1449"/>
                <a:gd name="T50" fmla="*/ 1647 w 1707"/>
                <a:gd name="T51" fmla="*/ 795 h 1449"/>
                <a:gd name="T52" fmla="*/ 1619 w 1707"/>
                <a:gd name="T53" fmla="*/ 721 h 1449"/>
                <a:gd name="T54" fmla="*/ 1587 w 1707"/>
                <a:gd name="T55" fmla="*/ 653 h 1449"/>
                <a:gd name="T56" fmla="*/ 1552 w 1707"/>
                <a:gd name="T57" fmla="*/ 589 h 1449"/>
                <a:gd name="T58" fmla="*/ 1513 w 1707"/>
                <a:gd name="T59" fmla="*/ 531 h 1449"/>
                <a:gd name="T60" fmla="*/ 1473 w 1707"/>
                <a:gd name="T61" fmla="*/ 478 h 1449"/>
                <a:gd name="T62" fmla="*/ 1416 w 1707"/>
                <a:gd name="T63" fmla="*/ 414 h 1449"/>
                <a:gd name="T64" fmla="*/ 1370 w 1707"/>
                <a:gd name="T65" fmla="*/ 372 h 1449"/>
                <a:gd name="T66" fmla="*/ 1307 w 1707"/>
                <a:gd name="T67" fmla="*/ 321 h 1449"/>
                <a:gd name="T68" fmla="*/ 1258 w 1707"/>
                <a:gd name="T69" fmla="*/ 287 h 1449"/>
                <a:gd name="T70" fmla="*/ 1209 w 1707"/>
                <a:gd name="T71" fmla="*/ 257 h 1449"/>
                <a:gd name="T72" fmla="*/ 1126 w 1707"/>
                <a:gd name="T73" fmla="*/ 214 h 1449"/>
                <a:gd name="T74" fmla="*/ 1043 w 1707"/>
                <a:gd name="T75" fmla="*/ 178 h 1449"/>
                <a:gd name="T76" fmla="*/ 944 w 1707"/>
                <a:gd name="T77" fmla="*/ 143 h 1449"/>
                <a:gd name="T78" fmla="*/ 849 w 1707"/>
                <a:gd name="T79" fmla="*/ 116 h 1449"/>
                <a:gd name="T80" fmla="*/ 705 w 1707"/>
                <a:gd name="T81" fmla="*/ 81 h 1449"/>
                <a:gd name="T82" fmla="*/ 544 w 1707"/>
                <a:gd name="T83" fmla="*/ 48 h 1449"/>
                <a:gd name="T84" fmla="*/ 433 w 1707"/>
                <a:gd name="T85" fmla="*/ 30 h 1449"/>
                <a:gd name="T86" fmla="*/ 308 w 1707"/>
                <a:gd name="T87" fmla="*/ 13 h 1449"/>
                <a:gd name="T88" fmla="*/ 170 w 1707"/>
                <a:gd name="T89" fmla="*/ 0 h 1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07" h="1449">
                  <a:moveTo>
                    <a:pt x="170" y="0"/>
                  </a:moveTo>
                  <a:lnTo>
                    <a:pt x="0" y="0"/>
                  </a:lnTo>
                  <a:lnTo>
                    <a:pt x="0" y="720"/>
                  </a:lnTo>
                  <a:lnTo>
                    <a:pt x="0" y="1440"/>
                  </a:lnTo>
                  <a:lnTo>
                    <a:pt x="168" y="1395"/>
                  </a:lnTo>
                  <a:lnTo>
                    <a:pt x="219" y="1382"/>
                  </a:lnTo>
                  <a:lnTo>
                    <a:pt x="270" y="1369"/>
                  </a:lnTo>
                  <a:lnTo>
                    <a:pt x="323" y="1356"/>
                  </a:lnTo>
                  <a:lnTo>
                    <a:pt x="376" y="1345"/>
                  </a:lnTo>
                  <a:lnTo>
                    <a:pt x="430" y="1334"/>
                  </a:lnTo>
                  <a:lnTo>
                    <a:pt x="485" y="1323"/>
                  </a:lnTo>
                  <a:lnTo>
                    <a:pt x="539" y="1314"/>
                  </a:lnTo>
                  <a:lnTo>
                    <a:pt x="593" y="1304"/>
                  </a:lnTo>
                  <a:lnTo>
                    <a:pt x="648" y="1297"/>
                  </a:lnTo>
                  <a:lnTo>
                    <a:pt x="703" y="1289"/>
                  </a:lnTo>
                  <a:lnTo>
                    <a:pt x="758" y="1283"/>
                  </a:lnTo>
                  <a:lnTo>
                    <a:pt x="812" y="1278"/>
                  </a:lnTo>
                  <a:lnTo>
                    <a:pt x="865" y="1273"/>
                  </a:lnTo>
                  <a:lnTo>
                    <a:pt x="919" y="1270"/>
                  </a:lnTo>
                  <a:lnTo>
                    <a:pt x="946" y="1269"/>
                  </a:lnTo>
                  <a:lnTo>
                    <a:pt x="971" y="1268"/>
                  </a:lnTo>
                  <a:lnTo>
                    <a:pt x="998" y="1268"/>
                  </a:lnTo>
                  <a:lnTo>
                    <a:pt x="1023" y="1267"/>
                  </a:lnTo>
                  <a:lnTo>
                    <a:pt x="1064" y="1268"/>
                  </a:lnTo>
                  <a:lnTo>
                    <a:pt x="1103" y="1269"/>
                  </a:lnTo>
                  <a:lnTo>
                    <a:pt x="1141" y="1271"/>
                  </a:lnTo>
                  <a:lnTo>
                    <a:pt x="1180" y="1274"/>
                  </a:lnTo>
                  <a:lnTo>
                    <a:pt x="1217" y="1278"/>
                  </a:lnTo>
                  <a:lnTo>
                    <a:pt x="1254" y="1283"/>
                  </a:lnTo>
                  <a:lnTo>
                    <a:pt x="1289" y="1289"/>
                  </a:lnTo>
                  <a:lnTo>
                    <a:pt x="1324" y="1296"/>
                  </a:lnTo>
                  <a:lnTo>
                    <a:pt x="1348" y="1301"/>
                  </a:lnTo>
                  <a:lnTo>
                    <a:pt x="1371" y="1307"/>
                  </a:lnTo>
                  <a:lnTo>
                    <a:pt x="1393" y="1314"/>
                  </a:lnTo>
                  <a:lnTo>
                    <a:pt x="1416" y="1320"/>
                  </a:lnTo>
                  <a:lnTo>
                    <a:pt x="1437" y="1328"/>
                  </a:lnTo>
                  <a:lnTo>
                    <a:pt x="1457" y="1336"/>
                  </a:lnTo>
                  <a:lnTo>
                    <a:pt x="1477" y="1345"/>
                  </a:lnTo>
                  <a:lnTo>
                    <a:pt x="1498" y="1354"/>
                  </a:lnTo>
                  <a:lnTo>
                    <a:pt x="1517" y="1364"/>
                  </a:lnTo>
                  <a:lnTo>
                    <a:pt x="1535" y="1374"/>
                  </a:lnTo>
                  <a:lnTo>
                    <a:pt x="1552" y="1385"/>
                  </a:lnTo>
                  <a:lnTo>
                    <a:pt x="1569" y="1397"/>
                  </a:lnTo>
                  <a:lnTo>
                    <a:pt x="1586" y="1408"/>
                  </a:lnTo>
                  <a:lnTo>
                    <a:pt x="1601" y="1421"/>
                  </a:lnTo>
                  <a:lnTo>
                    <a:pt x="1608" y="1427"/>
                  </a:lnTo>
                  <a:lnTo>
                    <a:pt x="1615" y="1435"/>
                  </a:lnTo>
                  <a:lnTo>
                    <a:pt x="1629" y="1449"/>
                  </a:lnTo>
                  <a:lnTo>
                    <a:pt x="1643" y="1420"/>
                  </a:lnTo>
                  <a:lnTo>
                    <a:pt x="1656" y="1390"/>
                  </a:lnTo>
                  <a:lnTo>
                    <a:pt x="1661" y="1374"/>
                  </a:lnTo>
                  <a:lnTo>
                    <a:pt x="1666" y="1359"/>
                  </a:lnTo>
                  <a:lnTo>
                    <a:pt x="1672" y="1343"/>
                  </a:lnTo>
                  <a:lnTo>
                    <a:pt x="1677" y="1329"/>
                  </a:lnTo>
                  <a:lnTo>
                    <a:pt x="1681" y="1313"/>
                  </a:lnTo>
                  <a:lnTo>
                    <a:pt x="1686" y="1297"/>
                  </a:lnTo>
                  <a:lnTo>
                    <a:pt x="1689" y="1280"/>
                  </a:lnTo>
                  <a:lnTo>
                    <a:pt x="1693" y="1264"/>
                  </a:lnTo>
                  <a:lnTo>
                    <a:pt x="1698" y="1231"/>
                  </a:lnTo>
                  <a:lnTo>
                    <a:pt x="1700" y="1214"/>
                  </a:lnTo>
                  <a:lnTo>
                    <a:pt x="1703" y="1197"/>
                  </a:lnTo>
                  <a:lnTo>
                    <a:pt x="1706" y="1162"/>
                  </a:lnTo>
                  <a:lnTo>
                    <a:pt x="1707" y="1145"/>
                  </a:lnTo>
                  <a:lnTo>
                    <a:pt x="1707" y="1127"/>
                  </a:lnTo>
                  <a:lnTo>
                    <a:pt x="1707" y="1109"/>
                  </a:lnTo>
                  <a:lnTo>
                    <a:pt x="1707" y="1091"/>
                  </a:lnTo>
                  <a:lnTo>
                    <a:pt x="1706" y="1072"/>
                  </a:lnTo>
                  <a:lnTo>
                    <a:pt x="1705" y="1054"/>
                  </a:lnTo>
                  <a:lnTo>
                    <a:pt x="1703" y="1036"/>
                  </a:lnTo>
                  <a:lnTo>
                    <a:pt x="1700" y="1017"/>
                  </a:lnTo>
                  <a:lnTo>
                    <a:pt x="1698" y="999"/>
                  </a:lnTo>
                  <a:lnTo>
                    <a:pt x="1695" y="980"/>
                  </a:lnTo>
                  <a:lnTo>
                    <a:pt x="1689" y="942"/>
                  </a:lnTo>
                  <a:lnTo>
                    <a:pt x="1679" y="903"/>
                  </a:lnTo>
                  <a:lnTo>
                    <a:pt x="1673" y="876"/>
                  </a:lnTo>
                  <a:lnTo>
                    <a:pt x="1664" y="848"/>
                  </a:lnTo>
                  <a:lnTo>
                    <a:pt x="1656" y="822"/>
                  </a:lnTo>
                  <a:lnTo>
                    <a:pt x="1647" y="795"/>
                  </a:lnTo>
                  <a:lnTo>
                    <a:pt x="1639" y="769"/>
                  </a:lnTo>
                  <a:lnTo>
                    <a:pt x="1629" y="745"/>
                  </a:lnTo>
                  <a:lnTo>
                    <a:pt x="1619" y="721"/>
                  </a:lnTo>
                  <a:lnTo>
                    <a:pt x="1609" y="697"/>
                  </a:lnTo>
                  <a:lnTo>
                    <a:pt x="1598" y="675"/>
                  </a:lnTo>
                  <a:lnTo>
                    <a:pt x="1587" y="653"/>
                  </a:lnTo>
                  <a:lnTo>
                    <a:pt x="1575" y="630"/>
                  </a:lnTo>
                  <a:lnTo>
                    <a:pt x="1563" y="610"/>
                  </a:lnTo>
                  <a:lnTo>
                    <a:pt x="1552" y="589"/>
                  </a:lnTo>
                  <a:lnTo>
                    <a:pt x="1539" y="570"/>
                  </a:lnTo>
                  <a:lnTo>
                    <a:pt x="1527" y="549"/>
                  </a:lnTo>
                  <a:lnTo>
                    <a:pt x="1513" y="531"/>
                  </a:lnTo>
                  <a:lnTo>
                    <a:pt x="1501" y="513"/>
                  </a:lnTo>
                  <a:lnTo>
                    <a:pt x="1487" y="495"/>
                  </a:lnTo>
                  <a:lnTo>
                    <a:pt x="1473" y="478"/>
                  </a:lnTo>
                  <a:lnTo>
                    <a:pt x="1459" y="461"/>
                  </a:lnTo>
                  <a:lnTo>
                    <a:pt x="1431" y="429"/>
                  </a:lnTo>
                  <a:lnTo>
                    <a:pt x="1416" y="414"/>
                  </a:lnTo>
                  <a:lnTo>
                    <a:pt x="1401" y="400"/>
                  </a:lnTo>
                  <a:lnTo>
                    <a:pt x="1386" y="386"/>
                  </a:lnTo>
                  <a:lnTo>
                    <a:pt x="1370" y="372"/>
                  </a:lnTo>
                  <a:lnTo>
                    <a:pt x="1339" y="345"/>
                  </a:lnTo>
                  <a:lnTo>
                    <a:pt x="1323" y="333"/>
                  </a:lnTo>
                  <a:lnTo>
                    <a:pt x="1307" y="321"/>
                  </a:lnTo>
                  <a:lnTo>
                    <a:pt x="1291" y="309"/>
                  </a:lnTo>
                  <a:lnTo>
                    <a:pt x="1275" y="299"/>
                  </a:lnTo>
                  <a:lnTo>
                    <a:pt x="1258" y="287"/>
                  </a:lnTo>
                  <a:lnTo>
                    <a:pt x="1242" y="277"/>
                  </a:lnTo>
                  <a:lnTo>
                    <a:pt x="1226" y="267"/>
                  </a:lnTo>
                  <a:lnTo>
                    <a:pt x="1209" y="257"/>
                  </a:lnTo>
                  <a:lnTo>
                    <a:pt x="1177" y="239"/>
                  </a:lnTo>
                  <a:lnTo>
                    <a:pt x="1143" y="222"/>
                  </a:lnTo>
                  <a:lnTo>
                    <a:pt x="1126" y="214"/>
                  </a:lnTo>
                  <a:lnTo>
                    <a:pt x="1110" y="206"/>
                  </a:lnTo>
                  <a:lnTo>
                    <a:pt x="1076" y="191"/>
                  </a:lnTo>
                  <a:lnTo>
                    <a:pt x="1043" y="178"/>
                  </a:lnTo>
                  <a:lnTo>
                    <a:pt x="1009" y="166"/>
                  </a:lnTo>
                  <a:lnTo>
                    <a:pt x="976" y="154"/>
                  </a:lnTo>
                  <a:lnTo>
                    <a:pt x="944" y="143"/>
                  </a:lnTo>
                  <a:lnTo>
                    <a:pt x="911" y="134"/>
                  </a:lnTo>
                  <a:lnTo>
                    <a:pt x="880" y="124"/>
                  </a:lnTo>
                  <a:lnTo>
                    <a:pt x="849" y="116"/>
                  </a:lnTo>
                  <a:lnTo>
                    <a:pt x="818" y="108"/>
                  </a:lnTo>
                  <a:lnTo>
                    <a:pt x="761" y="94"/>
                  </a:lnTo>
                  <a:lnTo>
                    <a:pt x="705" y="81"/>
                  </a:lnTo>
                  <a:lnTo>
                    <a:pt x="644" y="68"/>
                  </a:lnTo>
                  <a:lnTo>
                    <a:pt x="579" y="54"/>
                  </a:lnTo>
                  <a:lnTo>
                    <a:pt x="544" y="48"/>
                  </a:lnTo>
                  <a:lnTo>
                    <a:pt x="508" y="41"/>
                  </a:lnTo>
                  <a:lnTo>
                    <a:pt x="471" y="35"/>
                  </a:lnTo>
                  <a:lnTo>
                    <a:pt x="433" y="30"/>
                  </a:lnTo>
                  <a:lnTo>
                    <a:pt x="392" y="23"/>
                  </a:lnTo>
                  <a:lnTo>
                    <a:pt x="351" y="18"/>
                  </a:lnTo>
                  <a:lnTo>
                    <a:pt x="308" y="13"/>
                  </a:lnTo>
                  <a:lnTo>
                    <a:pt x="264" y="8"/>
                  </a:lnTo>
                  <a:lnTo>
                    <a:pt x="218" y="4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rgbClr val="D6E1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" name="Freeform 9">
              <a:extLst>
                <a:ext uri="{FF2B5EF4-FFF2-40B4-BE49-F238E27FC236}">
                  <a16:creationId xmlns:a16="http://schemas.microsoft.com/office/drawing/2014/main" id="{058FDEC6-DA06-4AF3-AC98-46F1D59ED9D5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2008188"/>
              <a:ext cx="2586038" cy="995363"/>
            </a:xfrm>
            <a:custGeom>
              <a:avLst/>
              <a:gdLst>
                <a:gd name="T0" fmla="*/ 1064 w 1629"/>
                <a:gd name="T1" fmla="*/ 1 h 627"/>
                <a:gd name="T2" fmla="*/ 1141 w 1629"/>
                <a:gd name="T3" fmla="*/ 4 h 627"/>
                <a:gd name="T4" fmla="*/ 1217 w 1629"/>
                <a:gd name="T5" fmla="*/ 11 h 627"/>
                <a:gd name="T6" fmla="*/ 1289 w 1629"/>
                <a:gd name="T7" fmla="*/ 22 h 627"/>
                <a:gd name="T8" fmla="*/ 1348 w 1629"/>
                <a:gd name="T9" fmla="*/ 34 h 627"/>
                <a:gd name="T10" fmla="*/ 1393 w 1629"/>
                <a:gd name="T11" fmla="*/ 47 h 627"/>
                <a:gd name="T12" fmla="*/ 1437 w 1629"/>
                <a:gd name="T13" fmla="*/ 61 h 627"/>
                <a:gd name="T14" fmla="*/ 1477 w 1629"/>
                <a:gd name="T15" fmla="*/ 78 h 627"/>
                <a:gd name="T16" fmla="*/ 1517 w 1629"/>
                <a:gd name="T17" fmla="*/ 97 h 627"/>
                <a:gd name="T18" fmla="*/ 1552 w 1629"/>
                <a:gd name="T19" fmla="*/ 118 h 627"/>
                <a:gd name="T20" fmla="*/ 1586 w 1629"/>
                <a:gd name="T21" fmla="*/ 141 h 627"/>
                <a:gd name="T22" fmla="*/ 1608 w 1629"/>
                <a:gd name="T23" fmla="*/ 160 h 627"/>
                <a:gd name="T24" fmla="*/ 1629 w 1629"/>
                <a:gd name="T25" fmla="*/ 182 h 627"/>
                <a:gd name="T26" fmla="*/ 1604 w 1629"/>
                <a:gd name="T27" fmla="*/ 230 h 627"/>
                <a:gd name="T28" fmla="*/ 1574 w 1629"/>
                <a:gd name="T29" fmla="*/ 276 h 627"/>
                <a:gd name="T30" fmla="*/ 1557 w 1629"/>
                <a:gd name="T31" fmla="*/ 299 h 627"/>
                <a:gd name="T32" fmla="*/ 1523 w 1629"/>
                <a:gd name="T33" fmla="*/ 341 h 627"/>
                <a:gd name="T34" fmla="*/ 1495 w 1629"/>
                <a:gd name="T35" fmla="*/ 372 h 627"/>
                <a:gd name="T36" fmla="*/ 1466 w 1629"/>
                <a:gd name="T37" fmla="*/ 401 h 627"/>
                <a:gd name="T38" fmla="*/ 1445 w 1629"/>
                <a:gd name="T39" fmla="*/ 419 h 627"/>
                <a:gd name="T40" fmla="*/ 1403 w 1629"/>
                <a:gd name="T41" fmla="*/ 454 h 627"/>
                <a:gd name="T42" fmla="*/ 1358 w 1629"/>
                <a:gd name="T43" fmla="*/ 486 h 627"/>
                <a:gd name="T44" fmla="*/ 1312 w 1629"/>
                <a:gd name="T45" fmla="*/ 514 h 627"/>
                <a:gd name="T46" fmla="*/ 1264 w 1629"/>
                <a:gd name="T47" fmla="*/ 540 h 627"/>
                <a:gd name="T48" fmla="*/ 1214 w 1629"/>
                <a:gd name="T49" fmla="*/ 562 h 627"/>
                <a:gd name="T50" fmla="*/ 1163 w 1629"/>
                <a:gd name="T51" fmla="*/ 582 h 627"/>
                <a:gd name="T52" fmla="*/ 1111 w 1629"/>
                <a:gd name="T53" fmla="*/ 598 h 627"/>
                <a:gd name="T54" fmla="*/ 1057 w 1629"/>
                <a:gd name="T55" fmla="*/ 611 h 627"/>
                <a:gd name="T56" fmla="*/ 1004 w 1629"/>
                <a:gd name="T57" fmla="*/ 620 h 627"/>
                <a:gd name="T58" fmla="*/ 950 w 1629"/>
                <a:gd name="T59" fmla="*/ 625 h 627"/>
                <a:gd name="T60" fmla="*/ 896 w 1629"/>
                <a:gd name="T61" fmla="*/ 627 h 627"/>
                <a:gd name="T62" fmla="*/ 829 w 1629"/>
                <a:gd name="T63" fmla="*/ 625 h 627"/>
                <a:gd name="T64" fmla="*/ 755 w 1629"/>
                <a:gd name="T65" fmla="*/ 616 h 627"/>
                <a:gd name="T66" fmla="*/ 670 w 1629"/>
                <a:gd name="T67" fmla="*/ 606 h 627"/>
                <a:gd name="T68" fmla="*/ 576 w 1629"/>
                <a:gd name="T69" fmla="*/ 591 h 627"/>
                <a:gd name="T70" fmla="*/ 475 w 1629"/>
                <a:gd name="T71" fmla="*/ 572 h 627"/>
                <a:gd name="T72" fmla="*/ 366 w 1629"/>
                <a:gd name="T73" fmla="*/ 548 h 627"/>
                <a:gd name="T74" fmla="*/ 250 w 1629"/>
                <a:gd name="T75" fmla="*/ 522 h 627"/>
                <a:gd name="T76" fmla="*/ 128 w 1629"/>
                <a:gd name="T77" fmla="*/ 490 h 627"/>
                <a:gd name="T78" fmla="*/ 0 w 1629"/>
                <a:gd name="T79" fmla="*/ 453 h 627"/>
                <a:gd name="T80" fmla="*/ 0 w 1629"/>
                <a:gd name="T81" fmla="*/ 173 h 627"/>
                <a:gd name="T82" fmla="*/ 219 w 1629"/>
                <a:gd name="T83" fmla="*/ 115 h 627"/>
                <a:gd name="T84" fmla="*/ 323 w 1629"/>
                <a:gd name="T85" fmla="*/ 89 h 627"/>
                <a:gd name="T86" fmla="*/ 430 w 1629"/>
                <a:gd name="T87" fmla="*/ 67 h 627"/>
                <a:gd name="T88" fmla="*/ 539 w 1629"/>
                <a:gd name="T89" fmla="*/ 47 h 627"/>
                <a:gd name="T90" fmla="*/ 648 w 1629"/>
                <a:gd name="T91" fmla="*/ 30 h 627"/>
                <a:gd name="T92" fmla="*/ 758 w 1629"/>
                <a:gd name="T93" fmla="*/ 16 h 627"/>
                <a:gd name="T94" fmla="*/ 865 w 1629"/>
                <a:gd name="T95" fmla="*/ 6 h 627"/>
                <a:gd name="T96" fmla="*/ 946 w 1629"/>
                <a:gd name="T97" fmla="*/ 2 h 627"/>
                <a:gd name="T98" fmla="*/ 998 w 1629"/>
                <a:gd name="T99" fmla="*/ 1 h 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629" h="627">
                  <a:moveTo>
                    <a:pt x="1023" y="0"/>
                  </a:moveTo>
                  <a:lnTo>
                    <a:pt x="1064" y="1"/>
                  </a:lnTo>
                  <a:lnTo>
                    <a:pt x="1103" y="2"/>
                  </a:lnTo>
                  <a:lnTo>
                    <a:pt x="1141" y="4"/>
                  </a:lnTo>
                  <a:lnTo>
                    <a:pt x="1180" y="7"/>
                  </a:lnTo>
                  <a:lnTo>
                    <a:pt x="1217" y="11"/>
                  </a:lnTo>
                  <a:lnTo>
                    <a:pt x="1254" y="16"/>
                  </a:lnTo>
                  <a:lnTo>
                    <a:pt x="1289" y="22"/>
                  </a:lnTo>
                  <a:lnTo>
                    <a:pt x="1324" y="29"/>
                  </a:lnTo>
                  <a:lnTo>
                    <a:pt x="1348" y="34"/>
                  </a:lnTo>
                  <a:lnTo>
                    <a:pt x="1371" y="40"/>
                  </a:lnTo>
                  <a:lnTo>
                    <a:pt x="1393" y="47"/>
                  </a:lnTo>
                  <a:lnTo>
                    <a:pt x="1416" y="53"/>
                  </a:lnTo>
                  <a:lnTo>
                    <a:pt x="1437" y="61"/>
                  </a:lnTo>
                  <a:lnTo>
                    <a:pt x="1457" y="69"/>
                  </a:lnTo>
                  <a:lnTo>
                    <a:pt x="1477" y="78"/>
                  </a:lnTo>
                  <a:lnTo>
                    <a:pt x="1498" y="87"/>
                  </a:lnTo>
                  <a:lnTo>
                    <a:pt x="1517" y="97"/>
                  </a:lnTo>
                  <a:lnTo>
                    <a:pt x="1535" y="107"/>
                  </a:lnTo>
                  <a:lnTo>
                    <a:pt x="1552" y="118"/>
                  </a:lnTo>
                  <a:lnTo>
                    <a:pt x="1569" y="130"/>
                  </a:lnTo>
                  <a:lnTo>
                    <a:pt x="1586" y="141"/>
                  </a:lnTo>
                  <a:lnTo>
                    <a:pt x="1601" y="154"/>
                  </a:lnTo>
                  <a:lnTo>
                    <a:pt x="1608" y="160"/>
                  </a:lnTo>
                  <a:lnTo>
                    <a:pt x="1615" y="168"/>
                  </a:lnTo>
                  <a:lnTo>
                    <a:pt x="1629" y="182"/>
                  </a:lnTo>
                  <a:lnTo>
                    <a:pt x="1618" y="205"/>
                  </a:lnTo>
                  <a:lnTo>
                    <a:pt x="1604" y="230"/>
                  </a:lnTo>
                  <a:lnTo>
                    <a:pt x="1589" y="253"/>
                  </a:lnTo>
                  <a:lnTo>
                    <a:pt x="1574" y="276"/>
                  </a:lnTo>
                  <a:lnTo>
                    <a:pt x="1566" y="287"/>
                  </a:lnTo>
                  <a:lnTo>
                    <a:pt x="1557" y="299"/>
                  </a:lnTo>
                  <a:lnTo>
                    <a:pt x="1541" y="320"/>
                  </a:lnTo>
                  <a:lnTo>
                    <a:pt x="1523" y="341"/>
                  </a:lnTo>
                  <a:lnTo>
                    <a:pt x="1505" y="361"/>
                  </a:lnTo>
                  <a:lnTo>
                    <a:pt x="1495" y="372"/>
                  </a:lnTo>
                  <a:lnTo>
                    <a:pt x="1486" y="382"/>
                  </a:lnTo>
                  <a:lnTo>
                    <a:pt x="1466" y="401"/>
                  </a:lnTo>
                  <a:lnTo>
                    <a:pt x="1456" y="410"/>
                  </a:lnTo>
                  <a:lnTo>
                    <a:pt x="1445" y="419"/>
                  </a:lnTo>
                  <a:lnTo>
                    <a:pt x="1424" y="437"/>
                  </a:lnTo>
                  <a:lnTo>
                    <a:pt x="1403" y="454"/>
                  </a:lnTo>
                  <a:lnTo>
                    <a:pt x="1381" y="470"/>
                  </a:lnTo>
                  <a:lnTo>
                    <a:pt x="1358" y="486"/>
                  </a:lnTo>
                  <a:lnTo>
                    <a:pt x="1335" y="501"/>
                  </a:lnTo>
                  <a:lnTo>
                    <a:pt x="1312" y="514"/>
                  </a:lnTo>
                  <a:lnTo>
                    <a:pt x="1288" y="527"/>
                  </a:lnTo>
                  <a:lnTo>
                    <a:pt x="1264" y="540"/>
                  </a:lnTo>
                  <a:lnTo>
                    <a:pt x="1239" y="552"/>
                  </a:lnTo>
                  <a:lnTo>
                    <a:pt x="1214" y="562"/>
                  </a:lnTo>
                  <a:lnTo>
                    <a:pt x="1188" y="573"/>
                  </a:lnTo>
                  <a:lnTo>
                    <a:pt x="1163" y="582"/>
                  </a:lnTo>
                  <a:lnTo>
                    <a:pt x="1137" y="591"/>
                  </a:lnTo>
                  <a:lnTo>
                    <a:pt x="1111" y="598"/>
                  </a:lnTo>
                  <a:lnTo>
                    <a:pt x="1084" y="605"/>
                  </a:lnTo>
                  <a:lnTo>
                    <a:pt x="1057" y="611"/>
                  </a:lnTo>
                  <a:lnTo>
                    <a:pt x="1031" y="615"/>
                  </a:lnTo>
                  <a:lnTo>
                    <a:pt x="1004" y="620"/>
                  </a:lnTo>
                  <a:lnTo>
                    <a:pt x="977" y="623"/>
                  </a:lnTo>
                  <a:lnTo>
                    <a:pt x="950" y="625"/>
                  </a:lnTo>
                  <a:lnTo>
                    <a:pt x="924" y="627"/>
                  </a:lnTo>
                  <a:lnTo>
                    <a:pt x="896" y="627"/>
                  </a:lnTo>
                  <a:lnTo>
                    <a:pt x="863" y="627"/>
                  </a:lnTo>
                  <a:lnTo>
                    <a:pt x="829" y="625"/>
                  </a:lnTo>
                  <a:lnTo>
                    <a:pt x="793" y="621"/>
                  </a:lnTo>
                  <a:lnTo>
                    <a:pt x="755" y="616"/>
                  </a:lnTo>
                  <a:lnTo>
                    <a:pt x="713" y="611"/>
                  </a:lnTo>
                  <a:lnTo>
                    <a:pt x="670" y="606"/>
                  </a:lnTo>
                  <a:lnTo>
                    <a:pt x="624" y="598"/>
                  </a:lnTo>
                  <a:lnTo>
                    <a:pt x="576" y="591"/>
                  </a:lnTo>
                  <a:lnTo>
                    <a:pt x="526" y="581"/>
                  </a:lnTo>
                  <a:lnTo>
                    <a:pt x="475" y="572"/>
                  </a:lnTo>
                  <a:lnTo>
                    <a:pt x="421" y="561"/>
                  </a:lnTo>
                  <a:lnTo>
                    <a:pt x="366" y="548"/>
                  </a:lnTo>
                  <a:lnTo>
                    <a:pt x="308" y="536"/>
                  </a:lnTo>
                  <a:lnTo>
                    <a:pt x="250" y="522"/>
                  </a:lnTo>
                  <a:lnTo>
                    <a:pt x="189" y="506"/>
                  </a:lnTo>
                  <a:lnTo>
                    <a:pt x="128" y="490"/>
                  </a:lnTo>
                  <a:lnTo>
                    <a:pt x="65" y="472"/>
                  </a:lnTo>
                  <a:lnTo>
                    <a:pt x="0" y="453"/>
                  </a:lnTo>
                  <a:lnTo>
                    <a:pt x="0" y="273"/>
                  </a:lnTo>
                  <a:lnTo>
                    <a:pt x="0" y="173"/>
                  </a:lnTo>
                  <a:lnTo>
                    <a:pt x="168" y="128"/>
                  </a:lnTo>
                  <a:lnTo>
                    <a:pt x="219" y="115"/>
                  </a:lnTo>
                  <a:lnTo>
                    <a:pt x="270" y="102"/>
                  </a:lnTo>
                  <a:lnTo>
                    <a:pt x="323" y="89"/>
                  </a:lnTo>
                  <a:lnTo>
                    <a:pt x="376" y="78"/>
                  </a:lnTo>
                  <a:lnTo>
                    <a:pt x="430" y="67"/>
                  </a:lnTo>
                  <a:lnTo>
                    <a:pt x="485" y="56"/>
                  </a:lnTo>
                  <a:lnTo>
                    <a:pt x="539" y="47"/>
                  </a:lnTo>
                  <a:lnTo>
                    <a:pt x="593" y="37"/>
                  </a:lnTo>
                  <a:lnTo>
                    <a:pt x="648" y="30"/>
                  </a:lnTo>
                  <a:lnTo>
                    <a:pt x="703" y="22"/>
                  </a:lnTo>
                  <a:lnTo>
                    <a:pt x="758" y="16"/>
                  </a:lnTo>
                  <a:lnTo>
                    <a:pt x="812" y="11"/>
                  </a:lnTo>
                  <a:lnTo>
                    <a:pt x="865" y="6"/>
                  </a:lnTo>
                  <a:lnTo>
                    <a:pt x="919" y="3"/>
                  </a:lnTo>
                  <a:lnTo>
                    <a:pt x="946" y="2"/>
                  </a:lnTo>
                  <a:lnTo>
                    <a:pt x="971" y="1"/>
                  </a:lnTo>
                  <a:lnTo>
                    <a:pt x="998" y="1"/>
                  </a:lnTo>
                  <a:lnTo>
                    <a:pt x="1023" y="0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2564904"/>
            <a:ext cx="8207375" cy="1728192"/>
          </a:xfrm>
        </p:spPr>
        <p:txBody>
          <a:bodyPr anchor="ctr" anchorCtr="0"/>
          <a:lstStyle>
            <a:lvl1pPr algn="ctr">
              <a:defRPr sz="4000" b="1" cap="none" baseline="0"/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5599" y="548680"/>
            <a:ext cx="4870089" cy="936000"/>
          </a:xfrm>
          <a:prstGeom prst="rect">
            <a:avLst/>
          </a:prstGeom>
        </p:spPr>
      </p:pic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DC0E1EDF-FA5A-496C-B8DA-6365962399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7584" y="6381750"/>
            <a:ext cx="864096" cy="1404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2019</a:t>
            </a:r>
            <a:endParaRPr lang="fi-FI" dirty="0"/>
          </a:p>
        </p:txBody>
      </p:sp>
      <p:sp>
        <p:nvSpPr>
          <p:cNvPr id="28" name="Footer Placeholder 4">
            <a:extLst>
              <a:ext uri="{FF2B5EF4-FFF2-40B4-BE49-F238E27FC236}">
                <a16:creationId xmlns:a16="http://schemas.microsoft.com/office/drawing/2014/main" id="{BD26D6E5-E51C-4E6C-9A19-6750E32424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1680" y="6381750"/>
            <a:ext cx="3672408" cy="1428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Energiatehokas rakentaminen - sääsuojaus ja olosuhdehallinta</a:t>
            </a:r>
            <a:endParaRPr lang="fi-FI" dirty="0"/>
          </a:p>
        </p:txBody>
      </p:sp>
      <p:sp>
        <p:nvSpPr>
          <p:cNvPr id="29" name="Slide Number Placeholder 5">
            <a:extLst>
              <a:ext uri="{FF2B5EF4-FFF2-40B4-BE49-F238E27FC236}">
                <a16:creationId xmlns:a16="http://schemas.microsoft.com/office/drawing/2014/main" id="{962B3CBE-DD10-4F7C-AF9B-D3762F158C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8313" y="6378903"/>
            <a:ext cx="359271" cy="14329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0168ACF4-E7A5-495E-8C31-8E9E3D5B0BFC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83962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239"/>
            <a:ext cx="4038600" cy="4032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239"/>
            <a:ext cx="4038600" cy="4032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364181F4-908C-4E12-A8AE-CB1952FD11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7584" y="6381750"/>
            <a:ext cx="864096" cy="1404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2019</a:t>
            </a:r>
            <a:endParaRPr lang="fi-FI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19CE9C56-984B-4A52-922F-3E1B7E375A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1680" y="6381750"/>
            <a:ext cx="3672408" cy="1428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Energiatehokas rakentaminen - sääsuojaus ja olosuhdehallinta</a:t>
            </a:r>
            <a:endParaRPr lang="fi-FI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D87BC5F-FC6E-48AD-8140-ADA9AD7A84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8313" y="6378903"/>
            <a:ext cx="359271" cy="14329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0168ACF4-E7A5-495E-8C31-8E9E3D5B0BFC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3769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3237"/>
            <a:ext cx="4040188" cy="503238"/>
          </a:xfrm>
        </p:spPr>
        <p:txBody>
          <a:bodyPr anchor="t" anchorCtr="0"/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76475"/>
            <a:ext cx="4040188" cy="352901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73237"/>
            <a:ext cx="4041775" cy="503238"/>
          </a:xfrm>
        </p:spPr>
        <p:txBody>
          <a:bodyPr anchor="t" anchorCtr="0"/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76475"/>
            <a:ext cx="4041775" cy="352901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141CCB3E-0118-45FD-BB8A-A7B5321B58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7584" y="6381750"/>
            <a:ext cx="864096" cy="1404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2019</a:t>
            </a:r>
            <a:endParaRPr lang="fi-FI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68B583DD-1F7B-4873-8DD3-4A081F6E6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91680" y="6381750"/>
            <a:ext cx="3672408" cy="1428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Energiatehokas rakentaminen - sääsuojaus ja olosuhdehallinta</a:t>
            </a:r>
            <a:endParaRPr lang="fi-FI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07CF9A67-7BD7-4836-AD0B-31F411162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8313" y="6378903"/>
            <a:ext cx="359271" cy="14329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0168ACF4-E7A5-495E-8C31-8E9E3D5B0BFC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61375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htoehto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73239"/>
            <a:ext cx="8218488" cy="4032250"/>
          </a:xfrm>
        </p:spPr>
        <p:txBody>
          <a:bodyPr/>
          <a:lstStyle>
            <a:lvl1pPr marL="0" indent="0">
              <a:buFontTx/>
              <a:buNone/>
              <a:defRPr sz="2800" b="1"/>
            </a:lvl1pPr>
            <a:lvl2pPr marL="266700" indent="-266700">
              <a:defRPr sz="2400"/>
            </a:lvl2pPr>
            <a:lvl3pPr marL="539750" indent="-273050">
              <a:defRPr sz="2000"/>
            </a:lvl3pPr>
            <a:lvl4pPr marL="806450" indent="-266700">
              <a:defRPr sz="1800"/>
            </a:lvl4pPr>
            <a:lvl5pPr marL="1071563" indent="-265113"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D8D5815C-C552-4E7B-8A83-6F40A1D726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7584" y="6381750"/>
            <a:ext cx="864096" cy="1404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2019</a:t>
            </a:r>
            <a:endParaRPr lang="fi-FI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C2C2324B-AC2D-417E-A64A-FE6CF5FEA2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1680" y="6381750"/>
            <a:ext cx="3672408" cy="1428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Energiatehokas rakentaminen - sääsuojaus ja olosuhdehallinta</a:t>
            </a:r>
            <a:endParaRPr lang="fi-FI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3DEB30C-4890-4ED6-9252-B9A27BB993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8313" y="6378903"/>
            <a:ext cx="359271" cy="14329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0168ACF4-E7A5-495E-8C31-8E9E3D5B0BFC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98111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80112" y="1773239"/>
            <a:ext cx="3106687" cy="4032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68313" y="1773238"/>
            <a:ext cx="4895775" cy="403225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54700147-F29A-4B61-BD96-4E3B4942BDE2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827584" y="6381750"/>
            <a:ext cx="864096" cy="1404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2019</a:t>
            </a:r>
            <a:endParaRPr lang="fi-FI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BD9C986-707B-46E8-B856-EF39D688D3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1680" y="6381750"/>
            <a:ext cx="3672408" cy="1428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Energiatehokas rakentaminen - sääsuojaus ja olosuhdehallinta</a:t>
            </a:r>
            <a:endParaRPr lang="fi-FI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27A4F35-CC0E-4D72-8B02-E25EBAC1CD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8313" y="6378903"/>
            <a:ext cx="359271" cy="14329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0168ACF4-E7A5-495E-8C31-8E9E3D5B0BFC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25118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CA36BC-2C14-4F0F-BD7D-3C80F2FD15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7584" y="6381750"/>
            <a:ext cx="864096" cy="1404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2019</a:t>
            </a:r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0EF67C-CB27-4B61-AE97-C118D66634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1680" y="6381750"/>
            <a:ext cx="3672408" cy="1428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Energiatehokas rakentaminen - sääsuojaus ja olosuhdehallinta</a:t>
            </a:r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DDD66A-87FB-480F-8397-E755A2678C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8313" y="6378903"/>
            <a:ext cx="359271" cy="14329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0168ACF4-E7A5-495E-8C31-8E9E3D5B0BFC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66028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3175"/>
            <a:ext cx="2711450" cy="6861176"/>
            <a:chOff x="0" y="-3175"/>
            <a:chExt cx="2711450" cy="6861176"/>
          </a:xfrm>
        </p:grpSpPr>
        <p:sp>
          <p:nvSpPr>
            <p:cNvPr id="11" name="Freeform 6"/>
            <p:cNvSpPr>
              <a:spLocks/>
            </p:cNvSpPr>
            <p:nvPr/>
          </p:nvSpPr>
          <p:spPr bwMode="auto">
            <a:xfrm>
              <a:off x="0" y="3976688"/>
              <a:ext cx="1890713" cy="2881313"/>
            </a:xfrm>
            <a:custGeom>
              <a:avLst/>
              <a:gdLst>
                <a:gd name="T0" fmla="*/ 778 w 1191"/>
                <a:gd name="T1" fmla="*/ 0 h 1815"/>
                <a:gd name="T2" fmla="*/ 732 w 1191"/>
                <a:gd name="T3" fmla="*/ 4 h 1815"/>
                <a:gd name="T4" fmla="*/ 686 w 1191"/>
                <a:gd name="T5" fmla="*/ 11 h 1815"/>
                <a:gd name="T6" fmla="*/ 638 w 1191"/>
                <a:gd name="T7" fmla="*/ 21 h 1815"/>
                <a:gd name="T8" fmla="*/ 589 w 1191"/>
                <a:gd name="T9" fmla="*/ 33 h 1815"/>
                <a:gd name="T10" fmla="*/ 540 w 1191"/>
                <a:gd name="T11" fmla="*/ 50 h 1815"/>
                <a:gd name="T12" fmla="*/ 490 w 1191"/>
                <a:gd name="T13" fmla="*/ 71 h 1815"/>
                <a:gd name="T14" fmla="*/ 439 w 1191"/>
                <a:gd name="T15" fmla="*/ 94 h 1815"/>
                <a:gd name="T16" fmla="*/ 388 w 1191"/>
                <a:gd name="T17" fmla="*/ 122 h 1815"/>
                <a:gd name="T18" fmla="*/ 337 w 1191"/>
                <a:gd name="T19" fmla="*/ 152 h 1815"/>
                <a:gd name="T20" fmla="*/ 285 w 1191"/>
                <a:gd name="T21" fmla="*/ 186 h 1815"/>
                <a:gd name="T22" fmla="*/ 234 w 1191"/>
                <a:gd name="T23" fmla="*/ 225 h 1815"/>
                <a:gd name="T24" fmla="*/ 182 w 1191"/>
                <a:gd name="T25" fmla="*/ 266 h 1815"/>
                <a:gd name="T26" fmla="*/ 130 w 1191"/>
                <a:gd name="T27" fmla="*/ 311 h 1815"/>
                <a:gd name="T28" fmla="*/ 78 w 1191"/>
                <a:gd name="T29" fmla="*/ 361 h 1815"/>
                <a:gd name="T30" fmla="*/ 26 w 1191"/>
                <a:gd name="T31" fmla="*/ 413 h 1815"/>
                <a:gd name="T32" fmla="*/ 0 w 1191"/>
                <a:gd name="T33" fmla="*/ 1128 h 1815"/>
                <a:gd name="T34" fmla="*/ 33 w 1191"/>
                <a:gd name="T35" fmla="*/ 1815 h 1815"/>
                <a:gd name="T36" fmla="*/ 97 w 1191"/>
                <a:gd name="T37" fmla="*/ 1765 h 1815"/>
                <a:gd name="T38" fmla="*/ 135 w 1191"/>
                <a:gd name="T39" fmla="*/ 1733 h 1815"/>
                <a:gd name="T40" fmla="*/ 177 w 1191"/>
                <a:gd name="T41" fmla="*/ 1694 h 1815"/>
                <a:gd name="T42" fmla="*/ 226 w 1191"/>
                <a:gd name="T43" fmla="*/ 1647 h 1815"/>
                <a:gd name="T44" fmla="*/ 278 w 1191"/>
                <a:gd name="T45" fmla="*/ 1595 h 1815"/>
                <a:gd name="T46" fmla="*/ 392 w 1191"/>
                <a:gd name="T47" fmla="*/ 1476 h 1815"/>
                <a:gd name="T48" fmla="*/ 513 w 1191"/>
                <a:gd name="T49" fmla="*/ 1343 h 1815"/>
                <a:gd name="T50" fmla="*/ 634 w 1191"/>
                <a:gd name="T51" fmla="*/ 1206 h 1815"/>
                <a:gd name="T52" fmla="*/ 750 w 1191"/>
                <a:gd name="T53" fmla="*/ 1070 h 1815"/>
                <a:gd name="T54" fmla="*/ 852 w 1191"/>
                <a:gd name="T55" fmla="*/ 944 h 1815"/>
                <a:gd name="T56" fmla="*/ 897 w 1191"/>
                <a:gd name="T57" fmla="*/ 887 h 1815"/>
                <a:gd name="T58" fmla="*/ 971 w 1191"/>
                <a:gd name="T59" fmla="*/ 785 h 1815"/>
                <a:gd name="T60" fmla="*/ 1025 w 1191"/>
                <a:gd name="T61" fmla="*/ 707 h 1815"/>
                <a:gd name="T62" fmla="*/ 1057 w 1191"/>
                <a:gd name="T63" fmla="*/ 654 h 1815"/>
                <a:gd name="T64" fmla="*/ 1089 w 1191"/>
                <a:gd name="T65" fmla="*/ 601 h 1815"/>
                <a:gd name="T66" fmla="*/ 1118 w 1191"/>
                <a:gd name="T67" fmla="*/ 548 h 1815"/>
                <a:gd name="T68" fmla="*/ 1143 w 1191"/>
                <a:gd name="T69" fmla="*/ 494 h 1815"/>
                <a:gd name="T70" fmla="*/ 1163 w 1191"/>
                <a:gd name="T71" fmla="*/ 442 h 1815"/>
                <a:gd name="T72" fmla="*/ 1179 w 1191"/>
                <a:gd name="T73" fmla="*/ 390 h 1815"/>
                <a:gd name="T74" fmla="*/ 1188 w 1191"/>
                <a:gd name="T75" fmla="*/ 340 h 1815"/>
                <a:gd name="T76" fmla="*/ 1191 w 1191"/>
                <a:gd name="T77" fmla="*/ 291 h 1815"/>
                <a:gd name="T78" fmla="*/ 1190 w 1191"/>
                <a:gd name="T79" fmla="*/ 256 h 1815"/>
                <a:gd name="T80" fmla="*/ 1186 w 1191"/>
                <a:gd name="T81" fmla="*/ 233 h 1815"/>
                <a:gd name="T82" fmla="*/ 1181 w 1191"/>
                <a:gd name="T83" fmla="*/ 211 h 1815"/>
                <a:gd name="T84" fmla="*/ 1172 w 1191"/>
                <a:gd name="T85" fmla="*/ 190 h 1815"/>
                <a:gd name="T86" fmla="*/ 1163 w 1191"/>
                <a:gd name="T87" fmla="*/ 168 h 1815"/>
                <a:gd name="T88" fmla="*/ 1150 w 1191"/>
                <a:gd name="T89" fmla="*/ 149 h 1815"/>
                <a:gd name="T90" fmla="*/ 1135 w 1191"/>
                <a:gd name="T91" fmla="*/ 130 h 1815"/>
                <a:gd name="T92" fmla="*/ 1118 w 1191"/>
                <a:gd name="T93" fmla="*/ 112 h 1815"/>
                <a:gd name="T94" fmla="*/ 1099 w 1191"/>
                <a:gd name="T95" fmla="*/ 95 h 1815"/>
                <a:gd name="T96" fmla="*/ 1077 w 1191"/>
                <a:gd name="T97" fmla="*/ 78 h 1815"/>
                <a:gd name="T98" fmla="*/ 1050 w 1191"/>
                <a:gd name="T99" fmla="*/ 62 h 1815"/>
                <a:gd name="T100" fmla="*/ 1020 w 1191"/>
                <a:gd name="T101" fmla="*/ 47 h 1815"/>
                <a:gd name="T102" fmla="*/ 989 w 1191"/>
                <a:gd name="T103" fmla="*/ 33 h 1815"/>
                <a:gd name="T104" fmla="*/ 958 w 1191"/>
                <a:gd name="T105" fmla="*/ 23 h 1815"/>
                <a:gd name="T106" fmla="*/ 925 w 1191"/>
                <a:gd name="T107" fmla="*/ 14 h 1815"/>
                <a:gd name="T108" fmla="*/ 890 w 1191"/>
                <a:gd name="T109" fmla="*/ 7 h 1815"/>
                <a:gd name="T110" fmla="*/ 855 w 1191"/>
                <a:gd name="T111" fmla="*/ 3 h 1815"/>
                <a:gd name="T112" fmla="*/ 818 w 1191"/>
                <a:gd name="T113" fmla="*/ 0 h 1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191" h="1815">
                  <a:moveTo>
                    <a:pt x="800" y="0"/>
                  </a:moveTo>
                  <a:lnTo>
                    <a:pt x="778" y="0"/>
                  </a:lnTo>
                  <a:lnTo>
                    <a:pt x="755" y="2"/>
                  </a:lnTo>
                  <a:lnTo>
                    <a:pt x="732" y="4"/>
                  </a:lnTo>
                  <a:lnTo>
                    <a:pt x="709" y="7"/>
                  </a:lnTo>
                  <a:lnTo>
                    <a:pt x="686" y="11"/>
                  </a:lnTo>
                  <a:lnTo>
                    <a:pt x="662" y="15"/>
                  </a:lnTo>
                  <a:lnTo>
                    <a:pt x="638" y="21"/>
                  </a:lnTo>
                  <a:lnTo>
                    <a:pt x="613" y="27"/>
                  </a:lnTo>
                  <a:lnTo>
                    <a:pt x="589" y="33"/>
                  </a:lnTo>
                  <a:lnTo>
                    <a:pt x="564" y="42"/>
                  </a:lnTo>
                  <a:lnTo>
                    <a:pt x="540" y="50"/>
                  </a:lnTo>
                  <a:lnTo>
                    <a:pt x="515" y="60"/>
                  </a:lnTo>
                  <a:lnTo>
                    <a:pt x="490" y="71"/>
                  </a:lnTo>
                  <a:lnTo>
                    <a:pt x="464" y="82"/>
                  </a:lnTo>
                  <a:lnTo>
                    <a:pt x="439" y="94"/>
                  </a:lnTo>
                  <a:lnTo>
                    <a:pt x="413" y="108"/>
                  </a:lnTo>
                  <a:lnTo>
                    <a:pt x="388" y="122"/>
                  </a:lnTo>
                  <a:lnTo>
                    <a:pt x="362" y="137"/>
                  </a:lnTo>
                  <a:lnTo>
                    <a:pt x="337" y="152"/>
                  </a:lnTo>
                  <a:lnTo>
                    <a:pt x="311" y="168"/>
                  </a:lnTo>
                  <a:lnTo>
                    <a:pt x="285" y="186"/>
                  </a:lnTo>
                  <a:lnTo>
                    <a:pt x="259" y="205"/>
                  </a:lnTo>
                  <a:lnTo>
                    <a:pt x="234" y="225"/>
                  </a:lnTo>
                  <a:lnTo>
                    <a:pt x="207" y="245"/>
                  </a:lnTo>
                  <a:lnTo>
                    <a:pt x="182" y="266"/>
                  </a:lnTo>
                  <a:lnTo>
                    <a:pt x="155" y="289"/>
                  </a:lnTo>
                  <a:lnTo>
                    <a:pt x="130" y="311"/>
                  </a:lnTo>
                  <a:lnTo>
                    <a:pt x="103" y="335"/>
                  </a:lnTo>
                  <a:lnTo>
                    <a:pt x="78" y="361"/>
                  </a:lnTo>
                  <a:lnTo>
                    <a:pt x="52" y="386"/>
                  </a:lnTo>
                  <a:lnTo>
                    <a:pt x="26" y="413"/>
                  </a:lnTo>
                  <a:lnTo>
                    <a:pt x="0" y="442"/>
                  </a:lnTo>
                  <a:lnTo>
                    <a:pt x="0" y="1128"/>
                  </a:lnTo>
                  <a:lnTo>
                    <a:pt x="0" y="1815"/>
                  </a:lnTo>
                  <a:lnTo>
                    <a:pt x="33" y="1815"/>
                  </a:lnTo>
                  <a:lnTo>
                    <a:pt x="66" y="1791"/>
                  </a:lnTo>
                  <a:lnTo>
                    <a:pt x="97" y="1765"/>
                  </a:lnTo>
                  <a:lnTo>
                    <a:pt x="115" y="1750"/>
                  </a:lnTo>
                  <a:lnTo>
                    <a:pt x="135" y="1733"/>
                  </a:lnTo>
                  <a:lnTo>
                    <a:pt x="155" y="1715"/>
                  </a:lnTo>
                  <a:lnTo>
                    <a:pt x="177" y="1694"/>
                  </a:lnTo>
                  <a:lnTo>
                    <a:pt x="202" y="1671"/>
                  </a:lnTo>
                  <a:lnTo>
                    <a:pt x="226" y="1647"/>
                  </a:lnTo>
                  <a:lnTo>
                    <a:pt x="252" y="1622"/>
                  </a:lnTo>
                  <a:lnTo>
                    <a:pt x="278" y="1595"/>
                  </a:lnTo>
                  <a:lnTo>
                    <a:pt x="335" y="1538"/>
                  </a:lnTo>
                  <a:lnTo>
                    <a:pt x="392" y="1476"/>
                  </a:lnTo>
                  <a:lnTo>
                    <a:pt x="453" y="1410"/>
                  </a:lnTo>
                  <a:lnTo>
                    <a:pt x="513" y="1343"/>
                  </a:lnTo>
                  <a:lnTo>
                    <a:pt x="575" y="1275"/>
                  </a:lnTo>
                  <a:lnTo>
                    <a:pt x="634" y="1206"/>
                  </a:lnTo>
                  <a:lnTo>
                    <a:pt x="694" y="1137"/>
                  </a:lnTo>
                  <a:lnTo>
                    <a:pt x="750" y="1070"/>
                  </a:lnTo>
                  <a:lnTo>
                    <a:pt x="803" y="1005"/>
                  </a:lnTo>
                  <a:lnTo>
                    <a:pt x="852" y="944"/>
                  </a:lnTo>
                  <a:lnTo>
                    <a:pt x="876" y="915"/>
                  </a:lnTo>
                  <a:lnTo>
                    <a:pt x="897" y="887"/>
                  </a:lnTo>
                  <a:lnTo>
                    <a:pt x="936" y="835"/>
                  </a:lnTo>
                  <a:lnTo>
                    <a:pt x="971" y="785"/>
                  </a:lnTo>
                  <a:lnTo>
                    <a:pt x="1008" y="734"/>
                  </a:lnTo>
                  <a:lnTo>
                    <a:pt x="1025" y="707"/>
                  </a:lnTo>
                  <a:lnTo>
                    <a:pt x="1042" y="681"/>
                  </a:lnTo>
                  <a:lnTo>
                    <a:pt x="1057" y="654"/>
                  </a:lnTo>
                  <a:lnTo>
                    <a:pt x="1073" y="628"/>
                  </a:lnTo>
                  <a:lnTo>
                    <a:pt x="1089" y="601"/>
                  </a:lnTo>
                  <a:lnTo>
                    <a:pt x="1104" y="574"/>
                  </a:lnTo>
                  <a:lnTo>
                    <a:pt x="1118" y="548"/>
                  </a:lnTo>
                  <a:lnTo>
                    <a:pt x="1131" y="520"/>
                  </a:lnTo>
                  <a:lnTo>
                    <a:pt x="1143" y="494"/>
                  </a:lnTo>
                  <a:lnTo>
                    <a:pt x="1153" y="468"/>
                  </a:lnTo>
                  <a:lnTo>
                    <a:pt x="1163" y="442"/>
                  </a:lnTo>
                  <a:lnTo>
                    <a:pt x="1171" y="415"/>
                  </a:lnTo>
                  <a:lnTo>
                    <a:pt x="1179" y="390"/>
                  </a:lnTo>
                  <a:lnTo>
                    <a:pt x="1184" y="364"/>
                  </a:lnTo>
                  <a:lnTo>
                    <a:pt x="1188" y="340"/>
                  </a:lnTo>
                  <a:lnTo>
                    <a:pt x="1191" y="315"/>
                  </a:lnTo>
                  <a:lnTo>
                    <a:pt x="1191" y="291"/>
                  </a:lnTo>
                  <a:lnTo>
                    <a:pt x="1191" y="267"/>
                  </a:lnTo>
                  <a:lnTo>
                    <a:pt x="1190" y="256"/>
                  </a:lnTo>
                  <a:lnTo>
                    <a:pt x="1188" y="244"/>
                  </a:lnTo>
                  <a:lnTo>
                    <a:pt x="1186" y="233"/>
                  </a:lnTo>
                  <a:lnTo>
                    <a:pt x="1184" y="222"/>
                  </a:lnTo>
                  <a:lnTo>
                    <a:pt x="1181" y="211"/>
                  </a:lnTo>
                  <a:lnTo>
                    <a:pt x="1177" y="200"/>
                  </a:lnTo>
                  <a:lnTo>
                    <a:pt x="1172" y="190"/>
                  </a:lnTo>
                  <a:lnTo>
                    <a:pt x="1168" y="179"/>
                  </a:lnTo>
                  <a:lnTo>
                    <a:pt x="1163" y="168"/>
                  </a:lnTo>
                  <a:lnTo>
                    <a:pt x="1156" y="159"/>
                  </a:lnTo>
                  <a:lnTo>
                    <a:pt x="1150" y="149"/>
                  </a:lnTo>
                  <a:lnTo>
                    <a:pt x="1144" y="140"/>
                  </a:lnTo>
                  <a:lnTo>
                    <a:pt x="1135" y="130"/>
                  </a:lnTo>
                  <a:lnTo>
                    <a:pt x="1128" y="121"/>
                  </a:lnTo>
                  <a:lnTo>
                    <a:pt x="1118" y="112"/>
                  </a:lnTo>
                  <a:lnTo>
                    <a:pt x="1110" y="104"/>
                  </a:lnTo>
                  <a:lnTo>
                    <a:pt x="1099" y="95"/>
                  </a:lnTo>
                  <a:lnTo>
                    <a:pt x="1088" y="87"/>
                  </a:lnTo>
                  <a:lnTo>
                    <a:pt x="1077" y="78"/>
                  </a:lnTo>
                  <a:lnTo>
                    <a:pt x="1065" y="71"/>
                  </a:lnTo>
                  <a:lnTo>
                    <a:pt x="1050" y="62"/>
                  </a:lnTo>
                  <a:lnTo>
                    <a:pt x="1035" y="55"/>
                  </a:lnTo>
                  <a:lnTo>
                    <a:pt x="1020" y="47"/>
                  </a:lnTo>
                  <a:lnTo>
                    <a:pt x="1005" y="40"/>
                  </a:lnTo>
                  <a:lnTo>
                    <a:pt x="989" y="33"/>
                  </a:lnTo>
                  <a:lnTo>
                    <a:pt x="974" y="28"/>
                  </a:lnTo>
                  <a:lnTo>
                    <a:pt x="958" y="23"/>
                  </a:lnTo>
                  <a:lnTo>
                    <a:pt x="941" y="19"/>
                  </a:lnTo>
                  <a:lnTo>
                    <a:pt x="925" y="14"/>
                  </a:lnTo>
                  <a:lnTo>
                    <a:pt x="908" y="10"/>
                  </a:lnTo>
                  <a:lnTo>
                    <a:pt x="890" y="7"/>
                  </a:lnTo>
                  <a:lnTo>
                    <a:pt x="873" y="5"/>
                  </a:lnTo>
                  <a:lnTo>
                    <a:pt x="855" y="3"/>
                  </a:lnTo>
                  <a:lnTo>
                    <a:pt x="836" y="2"/>
                  </a:lnTo>
                  <a:lnTo>
                    <a:pt x="818" y="0"/>
                  </a:lnTo>
                  <a:lnTo>
                    <a:pt x="800" y="0"/>
                  </a:lnTo>
                  <a:close/>
                </a:path>
              </a:pathLst>
            </a:custGeom>
            <a:solidFill>
              <a:srgbClr val="FEF9F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7"/>
            <p:cNvSpPr>
              <a:spLocks/>
            </p:cNvSpPr>
            <p:nvPr/>
          </p:nvSpPr>
          <p:spPr bwMode="auto">
            <a:xfrm>
              <a:off x="0" y="2297113"/>
              <a:ext cx="2711450" cy="1649413"/>
            </a:xfrm>
            <a:custGeom>
              <a:avLst/>
              <a:gdLst>
                <a:gd name="T0" fmla="*/ 1618 w 1708"/>
                <a:gd name="T1" fmla="*/ 23 h 1039"/>
                <a:gd name="T2" fmla="*/ 1589 w 1708"/>
                <a:gd name="T3" fmla="*/ 71 h 1039"/>
                <a:gd name="T4" fmla="*/ 1566 w 1708"/>
                <a:gd name="T5" fmla="*/ 105 h 1039"/>
                <a:gd name="T6" fmla="*/ 1541 w 1708"/>
                <a:gd name="T7" fmla="*/ 138 h 1039"/>
                <a:gd name="T8" fmla="*/ 1505 w 1708"/>
                <a:gd name="T9" fmla="*/ 179 h 1039"/>
                <a:gd name="T10" fmla="*/ 1486 w 1708"/>
                <a:gd name="T11" fmla="*/ 200 h 1039"/>
                <a:gd name="T12" fmla="*/ 1456 w 1708"/>
                <a:gd name="T13" fmla="*/ 228 h 1039"/>
                <a:gd name="T14" fmla="*/ 1424 w 1708"/>
                <a:gd name="T15" fmla="*/ 255 h 1039"/>
                <a:gd name="T16" fmla="*/ 1381 w 1708"/>
                <a:gd name="T17" fmla="*/ 288 h 1039"/>
                <a:gd name="T18" fmla="*/ 1335 w 1708"/>
                <a:gd name="T19" fmla="*/ 319 h 1039"/>
                <a:gd name="T20" fmla="*/ 1288 w 1708"/>
                <a:gd name="T21" fmla="*/ 345 h 1039"/>
                <a:gd name="T22" fmla="*/ 1239 w 1708"/>
                <a:gd name="T23" fmla="*/ 370 h 1039"/>
                <a:gd name="T24" fmla="*/ 1188 w 1708"/>
                <a:gd name="T25" fmla="*/ 391 h 1039"/>
                <a:gd name="T26" fmla="*/ 1137 w 1708"/>
                <a:gd name="T27" fmla="*/ 409 h 1039"/>
                <a:gd name="T28" fmla="*/ 1084 w 1708"/>
                <a:gd name="T29" fmla="*/ 423 h 1039"/>
                <a:gd name="T30" fmla="*/ 1031 w 1708"/>
                <a:gd name="T31" fmla="*/ 433 h 1039"/>
                <a:gd name="T32" fmla="*/ 977 w 1708"/>
                <a:gd name="T33" fmla="*/ 441 h 1039"/>
                <a:gd name="T34" fmla="*/ 924 w 1708"/>
                <a:gd name="T35" fmla="*/ 445 h 1039"/>
                <a:gd name="T36" fmla="*/ 863 w 1708"/>
                <a:gd name="T37" fmla="*/ 445 h 1039"/>
                <a:gd name="T38" fmla="*/ 793 w 1708"/>
                <a:gd name="T39" fmla="*/ 439 h 1039"/>
                <a:gd name="T40" fmla="*/ 713 w 1708"/>
                <a:gd name="T41" fmla="*/ 429 h 1039"/>
                <a:gd name="T42" fmla="*/ 624 w 1708"/>
                <a:gd name="T43" fmla="*/ 416 h 1039"/>
                <a:gd name="T44" fmla="*/ 526 w 1708"/>
                <a:gd name="T45" fmla="*/ 399 h 1039"/>
                <a:gd name="T46" fmla="*/ 421 w 1708"/>
                <a:gd name="T47" fmla="*/ 379 h 1039"/>
                <a:gd name="T48" fmla="*/ 308 w 1708"/>
                <a:gd name="T49" fmla="*/ 354 h 1039"/>
                <a:gd name="T50" fmla="*/ 189 w 1708"/>
                <a:gd name="T51" fmla="*/ 324 h 1039"/>
                <a:gd name="T52" fmla="*/ 65 w 1708"/>
                <a:gd name="T53" fmla="*/ 290 h 1039"/>
                <a:gd name="T54" fmla="*/ 0 w 1708"/>
                <a:gd name="T55" fmla="*/ 1039 h 1039"/>
                <a:gd name="T56" fmla="*/ 231 w 1708"/>
                <a:gd name="T57" fmla="*/ 993 h 1039"/>
                <a:gd name="T58" fmla="*/ 434 w 1708"/>
                <a:gd name="T59" fmla="*/ 947 h 1039"/>
                <a:gd name="T60" fmla="*/ 597 w 1708"/>
                <a:gd name="T61" fmla="*/ 909 h 1039"/>
                <a:gd name="T62" fmla="*/ 660 w 1708"/>
                <a:gd name="T63" fmla="*/ 893 h 1039"/>
                <a:gd name="T64" fmla="*/ 739 w 1708"/>
                <a:gd name="T65" fmla="*/ 870 h 1039"/>
                <a:gd name="T66" fmla="*/ 799 w 1708"/>
                <a:gd name="T67" fmla="*/ 852 h 1039"/>
                <a:gd name="T68" fmla="*/ 860 w 1708"/>
                <a:gd name="T69" fmla="*/ 833 h 1039"/>
                <a:gd name="T70" fmla="*/ 947 w 1708"/>
                <a:gd name="T71" fmla="*/ 801 h 1039"/>
                <a:gd name="T72" fmla="*/ 1059 w 1708"/>
                <a:gd name="T73" fmla="*/ 758 h 1039"/>
                <a:gd name="T74" fmla="*/ 1138 w 1708"/>
                <a:gd name="T75" fmla="*/ 722 h 1039"/>
                <a:gd name="T76" fmla="*/ 1214 w 1708"/>
                <a:gd name="T77" fmla="*/ 685 h 1039"/>
                <a:gd name="T78" fmla="*/ 1262 w 1708"/>
                <a:gd name="T79" fmla="*/ 660 h 1039"/>
                <a:gd name="T80" fmla="*/ 1307 w 1708"/>
                <a:gd name="T81" fmla="*/ 633 h 1039"/>
                <a:gd name="T82" fmla="*/ 1351 w 1708"/>
                <a:gd name="T83" fmla="*/ 608 h 1039"/>
                <a:gd name="T84" fmla="*/ 1393 w 1708"/>
                <a:gd name="T85" fmla="*/ 580 h 1039"/>
                <a:gd name="T86" fmla="*/ 1433 w 1708"/>
                <a:gd name="T87" fmla="*/ 554 h 1039"/>
                <a:gd name="T88" fmla="*/ 1505 w 1708"/>
                <a:gd name="T89" fmla="*/ 497 h 1039"/>
                <a:gd name="T90" fmla="*/ 1538 w 1708"/>
                <a:gd name="T91" fmla="*/ 470 h 1039"/>
                <a:gd name="T92" fmla="*/ 1568 w 1708"/>
                <a:gd name="T93" fmla="*/ 441 h 1039"/>
                <a:gd name="T94" fmla="*/ 1595 w 1708"/>
                <a:gd name="T95" fmla="*/ 412 h 1039"/>
                <a:gd name="T96" fmla="*/ 1620 w 1708"/>
                <a:gd name="T97" fmla="*/ 383 h 1039"/>
                <a:gd name="T98" fmla="*/ 1641 w 1708"/>
                <a:gd name="T99" fmla="*/ 355 h 1039"/>
                <a:gd name="T100" fmla="*/ 1660 w 1708"/>
                <a:gd name="T101" fmla="*/ 326 h 1039"/>
                <a:gd name="T102" fmla="*/ 1676 w 1708"/>
                <a:gd name="T103" fmla="*/ 297 h 1039"/>
                <a:gd name="T104" fmla="*/ 1689 w 1708"/>
                <a:gd name="T105" fmla="*/ 269 h 1039"/>
                <a:gd name="T106" fmla="*/ 1698 w 1708"/>
                <a:gd name="T107" fmla="*/ 240 h 1039"/>
                <a:gd name="T108" fmla="*/ 1705 w 1708"/>
                <a:gd name="T109" fmla="*/ 212 h 1039"/>
                <a:gd name="T110" fmla="*/ 1708 w 1708"/>
                <a:gd name="T111" fmla="*/ 184 h 1039"/>
                <a:gd name="T112" fmla="*/ 1707 w 1708"/>
                <a:gd name="T113" fmla="*/ 156 h 1039"/>
                <a:gd name="T114" fmla="*/ 1703 w 1708"/>
                <a:gd name="T115" fmla="*/ 129 h 1039"/>
                <a:gd name="T116" fmla="*/ 1695 w 1708"/>
                <a:gd name="T117" fmla="*/ 102 h 1039"/>
                <a:gd name="T118" fmla="*/ 1685 w 1708"/>
                <a:gd name="T119" fmla="*/ 75 h 1039"/>
                <a:gd name="T120" fmla="*/ 1670 w 1708"/>
                <a:gd name="T121" fmla="*/ 50 h 1039"/>
                <a:gd name="T122" fmla="*/ 1651 w 1708"/>
                <a:gd name="T123" fmla="*/ 24 h 1039"/>
                <a:gd name="T124" fmla="*/ 1629 w 1708"/>
                <a:gd name="T125" fmla="*/ 0 h 1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708" h="1039">
                  <a:moveTo>
                    <a:pt x="1629" y="0"/>
                  </a:moveTo>
                  <a:lnTo>
                    <a:pt x="1618" y="23"/>
                  </a:lnTo>
                  <a:lnTo>
                    <a:pt x="1604" y="48"/>
                  </a:lnTo>
                  <a:lnTo>
                    <a:pt x="1589" y="71"/>
                  </a:lnTo>
                  <a:lnTo>
                    <a:pt x="1574" y="94"/>
                  </a:lnTo>
                  <a:lnTo>
                    <a:pt x="1566" y="105"/>
                  </a:lnTo>
                  <a:lnTo>
                    <a:pt x="1557" y="117"/>
                  </a:lnTo>
                  <a:lnTo>
                    <a:pt x="1541" y="138"/>
                  </a:lnTo>
                  <a:lnTo>
                    <a:pt x="1523" y="159"/>
                  </a:lnTo>
                  <a:lnTo>
                    <a:pt x="1505" y="179"/>
                  </a:lnTo>
                  <a:lnTo>
                    <a:pt x="1495" y="190"/>
                  </a:lnTo>
                  <a:lnTo>
                    <a:pt x="1486" y="200"/>
                  </a:lnTo>
                  <a:lnTo>
                    <a:pt x="1466" y="219"/>
                  </a:lnTo>
                  <a:lnTo>
                    <a:pt x="1456" y="228"/>
                  </a:lnTo>
                  <a:lnTo>
                    <a:pt x="1445" y="237"/>
                  </a:lnTo>
                  <a:lnTo>
                    <a:pt x="1424" y="255"/>
                  </a:lnTo>
                  <a:lnTo>
                    <a:pt x="1403" y="272"/>
                  </a:lnTo>
                  <a:lnTo>
                    <a:pt x="1381" y="288"/>
                  </a:lnTo>
                  <a:lnTo>
                    <a:pt x="1358" y="304"/>
                  </a:lnTo>
                  <a:lnTo>
                    <a:pt x="1335" y="319"/>
                  </a:lnTo>
                  <a:lnTo>
                    <a:pt x="1312" y="332"/>
                  </a:lnTo>
                  <a:lnTo>
                    <a:pt x="1288" y="345"/>
                  </a:lnTo>
                  <a:lnTo>
                    <a:pt x="1264" y="358"/>
                  </a:lnTo>
                  <a:lnTo>
                    <a:pt x="1239" y="370"/>
                  </a:lnTo>
                  <a:lnTo>
                    <a:pt x="1214" y="380"/>
                  </a:lnTo>
                  <a:lnTo>
                    <a:pt x="1188" y="391"/>
                  </a:lnTo>
                  <a:lnTo>
                    <a:pt x="1163" y="400"/>
                  </a:lnTo>
                  <a:lnTo>
                    <a:pt x="1137" y="409"/>
                  </a:lnTo>
                  <a:lnTo>
                    <a:pt x="1111" y="416"/>
                  </a:lnTo>
                  <a:lnTo>
                    <a:pt x="1084" y="423"/>
                  </a:lnTo>
                  <a:lnTo>
                    <a:pt x="1057" y="429"/>
                  </a:lnTo>
                  <a:lnTo>
                    <a:pt x="1031" y="433"/>
                  </a:lnTo>
                  <a:lnTo>
                    <a:pt x="1004" y="438"/>
                  </a:lnTo>
                  <a:lnTo>
                    <a:pt x="977" y="441"/>
                  </a:lnTo>
                  <a:lnTo>
                    <a:pt x="950" y="443"/>
                  </a:lnTo>
                  <a:lnTo>
                    <a:pt x="924" y="445"/>
                  </a:lnTo>
                  <a:lnTo>
                    <a:pt x="896" y="445"/>
                  </a:lnTo>
                  <a:lnTo>
                    <a:pt x="863" y="445"/>
                  </a:lnTo>
                  <a:lnTo>
                    <a:pt x="829" y="443"/>
                  </a:lnTo>
                  <a:lnTo>
                    <a:pt x="793" y="439"/>
                  </a:lnTo>
                  <a:lnTo>
                    <a:pt x="755" y="434"/>
                  </a:lnTo>
                  <a:lnTo>
                    <a:pt x="713" y="429"/>
                  </a:lnTo>
                  <a:lnTo>
                    <a:pt x="670" y="424"/>
                  </a:lnTo>
                  <a:lnTo>
                    <a:pt x="624" y="416"/>
                  </a:lnTo>
                  <a:lnTo>
                    <a:pt x="576" y="409"/>
                  </a:lnTo>
                  <a:lnTo>
                    <a:pt x="526" y="399"/>
                  </a:lnTo>
                  <a:lnTo>
                    <a:pt x="475" y="390"/>
                  </a:lnTo>
                  <a:lnTo>
                    <a:pt x="421" y="379"/>
                  </a:lnTo>
                  <a:lnTo>
                    <a:pt x="366" y="366"/>
                  </a:lnTo>
                  <a:lnTo>
                    <a:pt x="308" y="354"/>
                  </a:lnTo>
                  <a:lnTo>
                    <a:pt x="250" y="340"/>
                  </a:lnTo>
                  <a:lnTo>
                    <a:pt x="189" y="324"/>
                  </a:lnTo>
                  <a:lnTo>
                    <a:pt x="128" y="308"/>
                  </a:lnTo>
                  <a:lnTo>
                    <a:pt x="65" y="290"/>
                  </a:lnTo>
                  <a:lnTo>
                    <a:pt x="0" y="271"/>
                  </a:lnTo>
                  <a:lnTo>
                    <a:pt x="0" y="1039"/>
                  </a:lnTo>
                  <a:lnTo>
                    <a:pt x="118" y="1016"/>
                  </a:lnTo>
                  <a:lnTo>
                    <a:pt x="231" y="993"/>
                  </a:lnTo>
                  <a:lnTo>
                    <a:pt x="337" y="969"/>
                  </a:lnTo>
                  <a:lnTo>
                    <a:pt x="434" y="947"/>
                  </a:lnTo>
                  <a:lnTo>
                    <a:pt x="522" y="927"/>
                  </a:lnTo>
                  <a:lnTo>
                    <a:pt x="597" y="909"/>
                  </a:lnTo>
                  <a:lnTo>
                    <a:pt x="630" y="900"/>
                  </a:lnTo>
                  <a:lnTo>
                    <a:pt x="660" y="893"/>
                  </a:lnTo>
                  <a:lnTo>
                    <a:pt x="708" y="880"/>
                  </a:lnTo>
                  <a:lnTo>
                    <a:pt x="739" y="870"/>
                  </a:lnTo>
                  <a:lnTo>
                    <a:pt x="769" y="862"/>
                  </a:lnTo>
                  <a:lnTo>
                    <a:pt x="799" y="852"/>
                  </a:lnTo>
                  <a:lnTo>
                    <a:pt x="830" y="843"/>
                  </a:lnTo>
                  <a:lnTo>
                    <a:pt x="860" y="833"/>
                  </a:lnTo>
                  <a:lnTo>
                    <a:pt x="890" y="822"/>
                  </a:lnTo>
                  <a:lnTo>
                    <a:pt x="947" y="801"/>
                  </a:lnTo>
                  <a:lnTo>
                    <a:pt x="1003" y="780"/>
                  </a:lnTo>
                  <a:lnTo>
                    <a:pt x="1059" y="758"/>
                  </a:lnTo>
                  <a:lnTo>
                    <a:pt x="1112" y="734"/>
                  </a:lnTo>
                  <a:lnTo>
                    <a:pt x="1138" y="722"/>
                  </a:lnTo>
                  <a:lnTo>
                    <a:pt x="1164" y="710"/>
                  </a:lnTo>
                  <a:lnTo>
                    <a:pt x="1214" y="685"/>
                  </a:lnTo>
                  <a:lnTo>
                    <a:pt x="1237" y="673"/>
                  </a:lnTo>
                  <a:lnTo>
                    <a:pt x="1262" y="660"/>
                  </a:lnTo>
                  <a:lnTo>
                    <a:pt x="1285" y="647"/>
                  </a:lnTo>
                  <a:lnTo>
                    <a:pt x="1307" y="633"/>
                  </a:lnTo>
                  <a:lnTo>
                    <a:pt x="1330" y="621"/>
                  </a:lnTo>
                  <a:lnTo>
                    <a:pt x="1351" y="608"/>
                  </a:lnTo>
                  <a:lnTo>
                    <a:pt x="1372" y="594"/>
                  </a:lnTo>
                  <a:lnTo>
                    <a:pt x="1393" y="580"/>
                  </a:lnTo>
                  <a:lnTo>
                    <a:pt x="1414" y="566"/>
                  </a:lnTo>
                  <a:lnTo>
                    <a:pt x="1433" y="554"/>
                  </a:lnTo>
                  <a:lnTo>
                    <a:pt x="1470" y="525"/>
                  </a:lnTo>
                  <a:lnTo>
                    <a:pt x="1505" y="497"/>
                  </a:lnTo>
                  <a:lnTo>
                    <a:pt x="1522" y="483"/>
                  </a:lnTo>
                  <a:lnTo>
                    <a:pt x="1538" y="470"/>
                  </a:lnTo>
                  <a:lnTo>
                    <a:pt x="1553" y="455"/>
                  </a:lnTo>
                  <a:lnTo>
                    <a:pt x="1568" y="441"/>
                  </a:lnTo>
                  <a:lnTo>
                    <a:pt x="1581" y="426"/>
                  </a:lnTo>
                  <a:lnTo>
                    <a:pt x="1595" y="412"/>
                  </a:lnTo>
                  <a:lnTo>
                    <a:pt x="1607" y="397"/>
                  </a:lnTo>
                  <a:lnTo>
                    <a:pt x="1620" y="383"/>
                  </a:lnTo>
                  <a:lnTo>
                    <a:pt x="1630" y="369"/>
                  </a:lnTo>
                  <a:lnTo>
                    <a:pt x="1641" y="355"/>
                  </a:lnTo>
                  <a:lnTo>
                    <a:pt x="1651" y="340"/>
                  </a:lnTo>
                  <a:lnTo>
                    <a:pt x="1660" y="326"/>
                  </a:lnTo>
                  <a:lnTo>
                    <a:pt x="1669" y="311"/>
                  </a:lnTo>
                  <a:lnTo>
                    <a:pt x="1676" y="297"/>
                  </a:lnTo>
                  <a:lnTo>
                    <a:pt x="1682" y="282"/>
                  </a:lnTo>
                  <a:lnTo>
                    <a:pt x="1689" y="269"/>
                  </a:lnTo>
                  <a:lnTo>
                    <a:pt x="1694" y="254"/>
                  </a:lnTo>
                  <a:lnTo>
                    <a:pt x="1698" y="240"/>
                  </a:lnTo>
                  <a:lnTo>
                    <a:pt x="1702" y="226"/>
                  </a:lnTo>
                  <a:lnTo>
                    <a:pt x="1705" y="212"/>
                  </a:lnTo>
                  <a:lnTo>
                    <a:pt x="1706" y="197"/>
                  </a:lnTo>
                  <a:lnTo>
                    <a:pt x="1708" y="184"/>
                  </a:lnTo>
                  <a:lnTo>
                    <a:pt x="1708" y="170"/>
                  </a:lnTo>
                  <a:lnTo>
                    <a:pt x="1707" y="156"/>
                  </a:lnTo>
                  <a:lnTo>
                    <a:pt x="1706" y="142"/>
                  </a:lnTo>
                  <a:lnTo>
                    <a:pt x="1703" y="129"/>
                  </a:lnTo>
                  <a:lnTo>
                    <a:pt x="1699" y="116"/>
                  </a:lnTo>
                  <a:lnTo>
                    <a:pt x="1695" y="102"/>
                  </a:lnTo>
                  <a:lnTo>
                    <a:pt x="1691" y="89"/>
                  </a:lnTo>
                  <a:lnTo>
                    <a:pt x="1685" y="75"/>
                  </a:lnTo>
                  <a:lnTo>
                    <a:pt x="1677" y="62"/>
                  </a:lnTo>
                  <a:lnTo>
                    <a:pt x="1670" y="50"/>
                  </a:lnTo>
                  <a:lnTo>
                    <a:pt x="1660" y="37"/>
                  </a:lnTo>
                  <a:lnTo>
                    <a:pt x="1651" y="24"/>
                  </a:lnTo>
                  <a:lnTo>
                    <a:pt x="1640" y="11"/>
                  </a:lnTo>
                  <a:lnTo>
                    <a:pt x="1629" y="0"/>
                  </a:lnTo>
                  <a:close/>
                </a:path>
              </a:pathLst>
            </a:custGeom>
            <a:solidFill>
              <a:srgbClr val="F3F9E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8"/>
            <p:cNvSpPr>
              <a:spLocks/>
            </p:cNvSpPr>
            <p:nvPr/>
          </p:nvSpPr>
          <p:spPr bwMode="auto">
            <a:xfrm>
              <a:off x="0" y="-3175"/>
              <a:ext cx="2709863" cy="2300288"/>
            </a:xfrm>
            <a:custGeom>
              <a:avLst/>
              <a:gdLst>
                <a:gd name="T0" fmla="*/ 0 w 1707"/>
                <a:gd name="T1" fmla="*/ 720 h 1449"/>
                <a:gd name="T2" fmla="*/ 219 w 1707"/>
                <a:gd name="T3" fmla="*/ 1382 h 1449"/>
                <a:gd name="T4" fmla="*/ 376 w 1707"/>
                <a:gd name="T5" fmla="*/ 1345 h 1449"/>
                <a:gd name="T6" fmla="*/ 539 w 1707"/>
                <a:gd name="T7" fmla="*/ 1314 h 1449"/>
                <a:gd name="T8" fmla="*/ 703 w 1707"/>
                <a:gd name="T9" fmla="*/ 1289 h 1449"/>
                <a:gd name="T10" fmla="*/ 865 w 1707"/>
                <a:gd name="T11" fmla="*/ 1273 h 1449"/>
                <a:gd name="T12" fmla="*/ 971 w 1707"/>
                <a:gd name="T13" fmla="*/ 1268 h 1449"/>
                <a:gd name="T14" fmla="*/ 1064 w 1707"/>
                <a:gd name="T15" fmla="*/ 1268 h 1449"/>
                <a:gd name="T16" fmla="*/ 1180 w 1707"/>
                <a:gd name="T17" fmla="*/ 1274 h 1449"/>
                <a:gd name="T18" fmla="*/ 1289 w 1707"/>
                <a:gd name="T19" fmla="*/ 1289 h 1449"/>
                <a:gd name="T20" fmla="*/ 1371 w 1707"/>
                <a:gd name="T21" fmla="*/ 1307 h 1449"/>
                <a:gd name="T22" fmla="*/ 1437 w 1707"/>
                <a:gd name="T23" fmla="*/ 1328 h 1449"/>
                <a:gd name="T24" fmla="*/ 1498 w 1707"/>
                <a:gd name="T25" fmla="*/ 1354 h 1449"/>
                <a:gd name="T26" fmla="*/ 1552 w 1707"/>
                <a:gd name="T27" fmla="*/ 1385 h 1449"/>
                <a:gd name="T28" fmla="*/ 1601 w 1707"/>
                <a:gd name="T29" fmla="*/ 1421 h 1449"/>
                <a:gd name="T30" fmla="*/ 1629 w 1707"/>
                <a:gd name="T31" fmla="*/ 1449 h 1449"/>
                <a:gd name="T32" fmla="*/ 1661 w 1707"/>
                <a:gd name="T33" fmla="*/ 1374 h 1449"/>
                <a:gd name="T34" fmla="*/ 1677 w 1707"/>
                <a:gd name="T35" fmla="*/ 1329 h 1449"/>
                <a:gd name="T36" fmla="*/ 1689 w 1707"/>
                <a:gd name="T37" fmla="*/ 1280 h 1449"/>
                <a:gd name="T38" fmla="*/ 1700 w 1707"/>
                <a:gd name="T39" fmla="*/ 1214 h 1449"/>
                <a:gd name="T40" fmla="*/ 1707 w 1707"/>
                <a:gd name="T41" fmla="*/ 1145 h 1449"/>
                <a:gd name="T42" fmla="*/ 1707 w 1707"/>
                <a:gd name="T43" fmla="*/ 1091 h 1449"/>
                <a:gd name="T44" fmla="*/ 1703 w 1707"/>
                <a:gd name="T45" fmla="*/ 1036 h 1449"/>
                <a:gd name="T46" fmla="*/ 1695 w 1707"/>
                <a:gd name="T47" fmla="*/ 980 h 1449"/>
                <a:gd name="T48" fmla="*/ 1673 w 1707"/>
                <a:gd name="T49" fmla="*/ 876 h 1449"/>
                <a:gd name="T50" fmla="*/ 1647 w 1707"/>
                <a:gd name="T51" fmla="*/ 795 h 1449"/>
                <a:gd name="T52" fmla="*/ 1619 w 1707"/>
                <a:gd name="T53" fmla="*/ 721 h 1449"/>
                <a:gd name="T54" fmla="*/ 1587 w 1707"/>
                <a:gd name="T55" fmla="*/ 653 h 1449"/>
                <a:gd name="T56" fmla="*/ 1552 w 1707"/>
                <a:gd name="T57" fmla="*/ 589 h 1449"/>
                <a:gd name="T58" fmla="*/ 1513 w 1707"/>
                <a:gd name="T59" fmla="*/ 531 h 1449"/>
                <a:gd name="T60" fmla="*/ 1473 w 1707"/>
                <a:gd name="T61" fmla="*/ 478 h 1449"/>
                <a:gd name="T62" fmla="*/ 1416 w 1707"/>
                <a:gd name="T63" fmla="*/ 414 h 1449"/>
                <a:gd name="T64" fmla="*/ 1370 w 1707"/>
                <a:gd name="T65" fmla="*/ 372 h 1449"/>
                <a:gd name="T66" fmla="*/ 1307 w 1707"/>
                <a:gd name="T67" fmla="*/ 321 h 1449"/>
                <a:gd name="T68" fmla="*/ 1258 w 1707"/>
                <a:gd name="T69" fmla="*/ 287 h 1449"/>
                <a:gd name="T70" fmla="*/ 1209 w 1707"/>
                <a:gd name="T71" fmla="*/ 257 h 1449"/>
                <a:gd name="T72" fmla="*/ 1126 w 1707"/>
                <a:gd name="T73" fmla="*/ 214 h 1449"/>
                <a:gd name="T74" fmla="*/ 1043 w 1707"/>
                <a:gd name="T75" fmla="*/ 178 h 1449"/>
                <a:gd name="T76" fmla="*/ 944 w 1707"/>
                <a:gd name="T77" fmla="*/ 143 h 1449"/>
                <a:gd name="T78" fmla="*/ 849 w 1707"/>
                <a:gd name="T79" fmla="*/ 116 h 1449"/>
                <a:gd name="T80" fmla="*/ 705 w 1707"/>
                <a:gd name="T81" fmla="*/ 81 h 1449"/>
                <a:gd name="T82" fmla="*/ 544 w 1707"/>
                <a:gd name="T83" fmla="*/ 48 h 1449"/>
                <a:gd name="T84" fmla="*/ 433 w 1707"/>
                <a:gd name="T85" fmla="*/ 30 h 1449"/>
                <a:gd name="T86" fmla="*/ 308 w 1707"/>
                <a:gd name="T87" fmla="*/ 13 h 1449"/>
                <a:gd name="T88" fmla="*/ 170 w 1707"/>
                <a:gd name="T89" fmla="*/ 0 h 1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07" h="1449">
                  <a:moveTo>
                    <a:pt x="170" y="0"/>
                  </a:moveTo>
                  <a:lnTo>
                    <a:pt x="0" y="0"/>
                  </a:lnTo>
                  <a:lnTo>
                    <a:pt x="0" y="720"/>
                  </a:lnTo>
                  <a:lnTo>
                    <a:pt x="0" y="1440"/>
                  </a:lnTo>
                  <a:lnTo>
                    <a:pt x="168" y="1395"/>
                  </a:lnTo>
                  <a:lnTo>
                    <a:pt x="219" y="1382"/>
                  </a:lnTo>
                  <a:lnTo>
                    <a:pt x="270" y="1369"/>
                  </a:lnTo>
                  <a:lnTo>
                    <a:pt x="323" y="1356"/>
                  </a:lnTo>
                  <a:lnTo>
                    <a:pt x="376" y="1345"/>
                  </a:lnTo>
                  <a:lnTo>
                    <a:pt x="430" y="1334"/>
                  </a:lnTo>
                  <a:lnTo>
                    <a:pt x="485" y="1323"/>
                  </a:lnTo>
                  <a:lnTo>
                    <a:pt x="539" y="1314"/>
                  </a:lnTo>
                  <a:lnTo>
                    <a:pt x="593" y="1304"/>
                  </a:lnTo>
                  <a:lnTo>
                    <a:pt x="648" y="1297"/>
                  </a:lnTo>
                  <a:lnTo>
                    <a:pt x="703" y="1289"/>
                  </a:lnTo>
                  <a:lnTo>
                    <a:pt x="758" y="1283"/>
                  </a:lnTo>
                  <a:lnTo>
                    <a:pt x="812" y="1278"/>
                  </a:lnTo>
                  <a:lnTo>
                    <a:pt x="865" y="1273"/>
                  </a:lnTo>
                  <a:lnTo>
                    <a:pt x="919" y="1270"/>
                  </a:lnTo>
                  <a:lnTo>
                    <a:pt x="946" y="1269"/>
                  </a:lnTo>
                  <a:lnTo>
                    <a:pt x="971" y="1268"/>
                  </a:lnTo>
                  <a:lnTo>
                    <a:pt x="998" y="1268"/>
                  </a:lnTo>
                  <a:lnTo>
                    <a:pt x="1023" y="1267"/>
                  </a:lnTo>
                  <a:lnTo>
                    <a:pt x="1064" y="1268"/>
                  </a:lnTo>
                  <a:lnTo>
                    <a:pt x="1103" y="1269"/>
                  </a:lnTo>
                  <a:lnTo>
                    <a:pt x="1141" y="1271"/>
                  </a:lnTo>
                  <a:lnTo>
                    <a:pt x="1180" y="1274"/>
                  </a:lnTo>
                  <a:lnTo>
                    <a:pt x="1217" y="1278"/>
                  </a:lnTo>
                  <a:lnTo>
                    <a:pt x="1254" y="1283"/>
                  </a:lnTo>
                  <a:lnTo>
                    <a:pt x="1289" y="1289"/>
                  </a:lnTo>
                  <a:lnTo>
                    <a:pt x="1324" y="1296"/>
                  </a:lnTo>
                  <a:lnTo>
                    <a:pt x="1348" y="1301"/>
                  </a:lnTo>
                  <a:lnTo>
                    <a:pt x="1371" y="1307"/>
                  </a:lnTo>
                  <a:lnTo>
                    <a:pt x="1393" y="1314"/>
                  </a:lnTo>
                  <a:lnTo>
                    <a:pt x="1416" y="1320"/>
                  </a:lnTo>
                  <a:lnTo>
                    <a:pt x="1437" y="1328"/>
                  </a:lnTo>
                  <a:lnTo>
                    <a:pt x="1457" y="1336"/>
                  </a:lnTo>
                  <a:lnTo>
                    <a:pt x="1477" y="1345"/>
                  </a:lnTo>
                  <a:lnTo>
                    <a:pt x="1498" y="1354"/>
                  </a:lnTo>
                  <a:lnTo>
                    <a:pt x="1517" y="1364"/>
                  </a:lnTo>
                  <a:lnTo>
                    <a:pt x="1535" y="1374"/>
                  </a:lnTo>
                  <a:lnTo>
                    <a:pt x="1552" y="1385"/>
                  </a:lnTo>
                  <a:lnTo>
                    <a:pt x="1569" y="1397"/>
                  </a:lnTo>
                  <a:lnTo>
                    <a:pt x="1586" y="1408"/>
                  </a:lnTo>
                  <a:lnTo>
                    <a:pt x="1601" y="1421"/>
                  </a:lnTo>
                  <a:lnTo>
                    <a:pt x="1608" y="1427"/>
                  </a:lnTo>
                  <a:lnTo>
                    <a:pt x="1615" y="1435"/>
                  </a:lnTo>
                  <a:lnTo>
                    <a:pt x="1629" y="1449"/>
                  </a:lnTo>
                  <a:lnTo>
                    <a:pt x="1643" y="1420"/>
                  </a:lnTo>
                  <a:lnTo>
                    <a:pt x="1656" y="1390"/>
                  </a:lnTo>
                  <a:lnTo>
                    <a:pt x="1661" y="1374"/>
                  </a:lnTo>
                  <a:lnTo>
                    <a:pt x="1666" y="1359"/>
                  </a:lnTo>
                  <a:lnTo>
                    <a:pt x="1672" y="1343"/>
                  </a:lnTo>
                  <a:lnTo>
                    <a:pt x="1677" y="1329"/>
                  </a:lnTo>
                  <a:lnTo>
                    <a:pt x="1681" y="1313"/>
                  </a:lnTo>
                  <a:lnTo>
                    <a:pt x="1686" y="1297"/>
                  </a:lnTo>
                  <a:lnTo>
                    <a:pt x="1689" y="1280"/>
                  </a:lnTo>
                  <a:lnTo>
                    <a:pt x="1693" y="1264"/>
                  </a:lnTo>
                  <a:lnTo>
                    <a:pt x="1698" y="1231"/>
                  </a:lnTo>
                  <a:lnTo>
                    <a:pt x="1700" y="1214"/>
                  </a:lnTo>
                  <a:lnTo>
                    <a:pt x="1703" y="1197"/>
                  </a:lnTo>
                  <a:lnTo>
                    <a:pt x="1706" y="1162"/>
                  </a:lnTo>
                  <a:lnTo>
                    <a:pt x="1707" y="1145"/>
                  </a:lnTo>
                  <a:lnTo>
                    <a:pt x="1707" y="1127"/>
                  </a:lnTo>
                  <a:lnTo>
                    <a:pt x="1707" y="1109"/>
                  </a:lnTo>
                  <a:lnTo>
                    <a:pt x="1707" y="1091"/>
                  </a:lnTo>
                  <a:lnTo>
                    <a:pt x="1706" y="1072"/>
                  </a:lnTo>
                  <a:lnTo>
                    <a:pt x="1705" y="1054"/>
                  </a:lnTo>
                  <a:lnTo>
                    <a:pt x="1703" y="1036"/>
                  </a:lnTo>
                  <a:lnTo>
                    <a:pt x="1700" y="1017"/>
                  </a:lnTo>
                  <a:lnTo>
                    <a:pt x="1698" y="999"/>
                  </a:lnTo>
                  <a:lnTo>
                    <a:pt x="1695" y="980"/>
                  </a:lnTo>
                  <a:lnTo>
                    <a:pt x="1689" y="942"/>
                  </a:lnTo>
                  <a:lnTo>
                    <a:pt x="1679" y="903"/>
                  </a:lnTo>
                  <a:lnTo>
                    <a:pt x="1673" y="876"/>
                  </a:lnTo>
                  <a:lnTo>
                    <a:pt x="1664" y="848"/>
                  </a:lnTo>
                  <a:lnTo>
                    <a:pt x="1656" y="822"/>
                  </a:lnTo>
                  <a:lnTo>
                    <a:pt x="1647" y="795"/>
                  </a:lnTo>
                  <a:lnTo>
                    <a:pt x="1639" y="769"/>
                  </a:lnTo>
                  <a:lnTo>
                    <a:pt x="1629" y="745"/>
                  </a:lnTo>
                  <a:lnTo>
                    <a:pt x="1619" y="721"/>
                  </a:lnTo>
                  <a:lnTo>
                    <a:pt x="1609" y="697"/>
                  </a:lnTo>
                  <a:lnTo>
                    <a:pt x="1598" y="675"/>
                  </a:lnTo>
                  <a:lnTo>
                    <a:pt x="1587" y="653"/>
                  </a:lnTo>
                  <a:lnTo>
                    <a:pt x="1575" y="630"/>
                  </a:lnTo>
                  <a:lnTo>
                    <a:pt x="1563" y="610"/>
                  </a:lnTo>
                  <a:lnTo>
                    <a:pt x="1552" y="589"/>
                  </a:lnTo>
                  <a:lnTo>
                    <a:pt x="1539" y="570"/>
                  </a:lnTo>
                  <a:lnTo>
                    <a:pt x="1527" y="549"/>
                  </a:lnTo>
                  <a:lnTo>
                    <a:pt x="1513" y="531"/>
                  </a:lnTo>
                  <a:lnTo>
                    <a:pt x="1501" y="513"/>
                  </a:lnTo>
                  <a:lnTo>
                    <a:pt x="1487" y="495"/>
                  </a:lnTo>
                  <a:lnTo>
                    <a:pt x="1473" y="478"/>
                  </a:lnTo>
                  <a:lnTo>
                    <a:pt x="1459" y="461"/>
                  </a:lnTo>
                  <a:lnTo>
                    <a:pt x="1431" y="429"/>
                  </a:lnTo>
                  <a:lnTo>
                    <a:pt x="1416" y="414"/>
                  </a:lnTo>
                  <a:lnTo>
                    <a:pt x="1401" y="400"/>
                  </a:lnTo>
                  <a:lnTo>
                    <a:pt x="1386" y="386"/>
                  </a:lnTo>
                  <a:lnTo>
                    <a:pt x="1370" y="372"/>
                  </a:lnTo>
                  <a:lnTo>
                    <a:pt x="1339" y="345"/>
                  </a:lnTo>
                  <a:lnTo>
                    <a:pt x="1323" y="333"/>
                  </a:lnTo>
                  <a:lnTo>
                    <a:pt x="1307" y="321"/>
                  </a:lnTo>
                  <a:lnTo>
                    <a:pt x="1291" y="309"/>
                  </a:lnTo>
                  <a:lnTo>
                    <a:pt x="1275" y="299"/>
                  </a:lnTo>
                  <a:lnTo>
                    <a:pt x="1258" y="287"/>
                  </a:lnTo>
                  <a:lnTo>
                    <a:pt x="1242" y="277"/>
                  </a:lnTo>
                  <a:lnTo>
                    <a:pt x="1226" y="267"/>
                  </a:lnTo>
                  <a:lnTo>
                    <a:pt x="1209" y="257"/>
                  </a:lnTo>
                  <a:lnTo>
                    <a:pt x="1177" y="239"/>
                  </a:lnTo>
                  <a:lnTo>
                    <a:pt x="1143" y="222"/>
                  </a:lnTo>
                  <a:lnTo>
                    <a:pt x="1126" y="214"/>
                  </a:lnTo>
                  <a:lnTo>
                    <a:pt x="1110" y="206"/>
                  </a:lnTo>
                  <a:lnTo>
                    <a:pt x="1076" y="191"/>
                  </a:lnTo>
                  <a:lnTo>
                    <a:pt x="1043" y="178"/>
                  </a:lnTo>
                  <a:lnTo>
                    <a:pt x="1009" y="166"/>
                  </a:lnTo>
                  <a:lnTo>
                    <a:pt x="976" y="154"/>
                  </a:lnTo>
                  <a:lnTo>
                    <a:pt x="944" y="143"/>
                  </a:lnTo>
                  <a:lnTo>
                    <a:pt x="911" y="134"/>
                  </a:lnTo>
                  <a:lnTo>
                    <a:pt x="880" y="124"/>
                  </a:lnTo>
                  <a:lnTo>
                    <a:pt x="849" y="116"/>
                  </a:lnTo>
                  <a:lnTo>
                    <a:pt x="818" y="108"/>
                  </a:lnTo>
                  <a:lnTo>
                    <a:pt x="761" y="94"/>
                  </a:lnTo>
                  <a:lnTo>
                    <a:pt x="705" y="81"/>
                  </a:lnTo>
                  <a:lnTo>
                    <a:pt x="644" y="68"/>
                  </a:lnTo>
                  <a:lnTo>
                    <a:pt x="579" y="54"/>
                  </a:lnTo>
                  <a:lnTo>
                    <a:pt x="544" y="48"/>
                  </a:lnTo>
                  <a:lnTo>
                    <a:pt x="508" y="41"/>
                  </a:lnTo>
                  <a:lnTo>
                    <a:pt x="471" y="35"/>
                  </a:lnTo>
                  <a:lnTo>
                    <a:pt x="433" y="30"/>
                  </a:lnTo>
                  <a:lnTo>
                    <a:pt x="392" y="23"/>
                  </a:lnTo>
                  <a:lnTo>
                    <a:pt x="351" y="18"/>
                  </a:lnTo>
                  <a:lnTo>
                    <a:pt x="308" y="13"/>
                  </a:lnTo>
                  <a:lnTo>
                    <a:pt x="264" y="8"/>
                  </a:lnTo>
                  <a:lnTo>
                    <a:pt x="218" y="4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rgbClr val="D6E1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9"/>
            <p:cNvSpPr>
              <a:spLocks/>
            </p:cNvSpPr>
            <p:nvPr/>
          </p:nvSpPr>
          <p:spPr bwMode="auto">
            <a:xfrm>
              <a:off x="0" y="2008188"/>
              <a:ext cx="2586038" cy="995363"/>
            </a:xfrm>
            <a:custGeom>
              <a:avLst/>
              <a:gdLst>
                <a:gd name="T0" fmla="*/ 1064 w 1629"/>
                <a:gd name="T1" fmla="*/ 1 h 627"/>
                <a:gd name="T2" fmla="*/ 1141 w 1629"/>
                <a:gd name="T3" fmla="*/ 4 h 627"/>
                <a:gd name="T4" fmla="*/ 1217 w 1629"/>
                <a:gd name="T5" fmla="*/ 11 h 627"/>
                <a:gd name="T6" fmla="*/ 1289 w 1629"/>
                <a:gd name="T7" fmla="*/ 22 h 627"/>
                <a:gd name="T8" fmla="*/ 1348 w 1629"/>
                <a:gd name="T9" fmla="*/ 34 h 627"/>
                <a:gd name="T10" fmla="*/ 1393 w 1629"/>
                <a:gd name="T11" fmla="*/ 47 h 627"/>
                <a:gd name="T12" fmla="*/ 1437 w 1629"/>
                <a:gd name="T13" fmla="*/ 61 h 627"/>
                <a:gd name="T14" fmla="*/ 1477 w 1629"/>
                <a:gd name="T15" fmla="*/ 78 h 627"/>
                <a:gd name="T16" fmla="*/ 1517 w 1629"/>
                <a:gd name="T17" fmla="*/ 97 h 627"/>
                <a:gd name="T18" fmla="*/ 1552 w 1629"/>
                <a:gd name="T19" fmla="*/ 118 h 627"/>
                <a:gd name="T20" fmla="*/ 1586 w 1629"/>
                <a:gd name="T21" fmla="*/ 141 h 627"/>
                <a:gd name="T22" fmla="*/ 1608 w 1629"/>
                <a:gd name="T23" fmla="*/ 160 h 627"/>
                <a:gd name="T24" fmla="*/ 1629 w 1629"/>
                <a:gd name="T25" fmla="*/ 182 h 627"/>
                <a:gd name="T26" fmla="*/ 1604 w 1629"/>
                <a:gd name="T27" fmla="*/ 230 h 627"/>
                <a:gd name="T28" fmla="*/ 1574 w 1629"/>
                <a:gd name="T29" fmla="*/ 276 h 627"/>
                <a:gd name="T30" fmla="*/ 1557 w 1629"/>
                <a:gd name="T31" fmla="*/ 299 h 627"/>
                <a:gd name="T32" fmla="*/ 1523 w 1629"/>
                <a:gd name="T33" fmla="*/ 341 h 627"/>
                <a:gd name="T34" fmla="*/ 1495 w 1629"/>
                <a:gd name="T35" fmla="*/ 372 h 627"/>
                <a:gd name="T36" fmla="*/ 1466 w 1629"/>
                <a:gd name="T37" fmla="*/ 401 h 627"/>
                <a:gd name="T38" fmla="*/ 1445 w 1629"/>
                <a:gd name="T39" fmla="*/ 419 h 627"/>
                <a:gd name="T40" fmla="*/ 1403 w 1629"/>
                <a:gd name="T41" fmla="*/ 454 h 627"/>
                <a:gd name="T42" fmla="*/ 1358 w 1629"/>
                <a:gd name="T43" fmla="*/ 486 h 627"/>
                <a:gd name="T44" fmla="*/ 1312 w 1629"/>
                <a:gd name="T45" fmla="*/ 514 h 627"/>
                <a:gd name="T46" fmla="*/ 1264 w 1629"/>
                <a:gd name="T47" fmla="*/ 540 h 627"/>
                <a:gd name="T48" fmla="*/ 1214 w 1629"/>
                <a:gd name="T49" fmla="*/ 562 h 627"/>
                <a:gd name="T50" fmla="*/ 1163 w 1629"/>
                <a:gd name="T51" fmla="*/ 582 h 627"/>
                <a:gd name="T52" fmla="*/ 1111 w 1629"/>
                <a:gd name="T53" fmla="*/ 598 h 627"/>
                <a:gd name="T54" fmla="*/ 1057 w 1629"/>
                <a:gd name="T55" fmla="*/ 611 h 627"/>
                <a:gd name="T56" fmla="*/ 1004 w 1629"/>
                <a:gd name="T57" fmla="*/ 620 h 627"/>
                <a:gd name="T58" fmla="*/ 950 w 1629"/>
                <a:gd name="T59" fmla="*/ 625 h 627"/>
                <a:gd name="T60" fmla="*/ 896 w 1629"/>
                <a:gd name="T61" fmla="*/ 627 h 627"/>
                <a:gd name="T62" fmla="*/ 829 w 1629"/>
                <a:gd name="T63" fmla="*/ 625 h 627"/>
                <a:gd name="T64" fmla="*/ 755 w 1629"/>
                <a:gd name="T65" fmla="*/ 616 h 627"/>
                <a:gd name="T66" fmla="*/ 670 w 1629"/>
                <a:gd name="T67" fmla="*/ 606 h 627"/>
                <a:gd name="T68" fmla="*/ 576 w 1629"/>
                <a:gd name="T69" fmla="*/ 591 h 627"/>
                <a:gd name="T70" fmla="*/ 475 w 1629"/>
                <a:gd name="T71" fmla="*/ 572 h 627"/>
                <a:gd name="T72" fmla="*/ 366 w 1629"/>
                <a:gd name="T73" fmla="*/ 548 h 627"/>
                <a:gd name="T74" fmla="*/ 250 w 1629"/>
                <a:gd name="T75" fmla="*/ 522 h 627"/>
                <a:gd name="T76" fmla="*/ 128 w 1629"/>
                <a:gd name="T77" fmla="*/ 490 h 627"/>
                <a:gd name="T78" fmla="*/ 0 w 1629"/>
                <a:gd name="T79" fmla="*/ 453 h 627"/>
                <a:gd name="T80" fmla="*/ 0 w 1629"/>
                <a:gd name="T81" fmla="*/ 173 h 627"/>
                <a:gd name="T82" fmla="*/ 219 w 1629"/>
                <a:gd name="T83" fmla="*/ 115 h 627"/>
                <a:gd name="T84" fmla="*/ 323 w 1629"/>
                <a:gd name="T85" fmla="*/ 89 h 627"/>
                <a:gd name="T86" fmla="*/ 430 w 1629"/>
                <a:gd name="T87" fmla="*/ 67 h 627"/>
                <a:gd name="T88" fmla="*/ 539 w 1629"/>
                <a:gd name="T89" fmla="*/ 47 h 627"/>
                <a:gd name="T90" fmla="*/ 648 w 1629"/>
                <a:gd name="T91" fmla="*/ 30 h 627"/>
                <a:gd name="T92" fmla="*/ 758 w 1629"/>
                <a:gd name="T93" fmla="*/ 16 h 627"/>
                <a:gd name="T94" fmla="*/ 865 w 1629"/>
                <a:gd name="T95" fmla="*/ 6 h 627"/>
                <a:gd name="T96" fmla="*/ 946 w 1629"/>
                <a:gd name="T97" fmla="*/ 2 h 627"/>
                <a:gd name="T98" fmla="*/ 998 w 1629"/>
                <a:gd name="T99" fmla="*/ 1 h 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629" h="627">
                  <a:moveTo>
                    <a:pt x="1023" y="0"/>
                  </a:moveTo>
                  <a:lnTo>
                    <a:pt x="1064" y="1"/>
                  </a:lnTo>
                  <a:lnTo>
                    <a:pt x="1103" y="2"/>
                  </a:lnTo>
                  <a:lnTo>
                    <a:pt x="1141" y="4"/>
                  </a:lnTo>
                  <a:lnTo>
                    <a:pt x="1180" y="7"/>
                  </a:lnTo>
                  <a:lnTo>
                    <a:pt x="1217" y="11"/>
                  </a:lnTo>
                  <a:lnTo>
                    <a:pt x="1254" y="16"/>
                  </a:lnTo>
                  <a:lnTo>
                    <a:pt x="1289" y="22"/>
                  </a:lnTo>
                  <a:lnTo>
                    <a:pt x="1324" y="29"/>
                  </a:lnTo>
                  <a:lnTo>
                    <a:pt x="1348" y="34"/>
                  </a:lnTo>
                  <a:lnTo>
                    <a:pt x="1371" y="40"/>
                  </a:lnTo>
                  <a:lnTo>
                    <a:pt x="1393" y="47"/>
                  </a:lnTo>
                  <a:lnTo>
                    <a:pt x="1416" y="53"/>
                  </a:lnTo>
                  <a:lnTo>
                    <a:pt x="1437" y="61"/>
                  </a:lnTo>
                  <a:lnTo>
                    <a:pt x="1457" y="69"/>
                  </a:lnTo>
                  <a:lnTo>
                    <a:pt x="1477" y="78"/>
                  </a:lnTo>
                  <a:lnTo>
                    <a:pt x="1498" y="87"/>
                  </a:lnTo>
                  <a:lnTo>
                    <a:pt x="1517" y="97"/>
                  </a:lnTo>
                  <a:lnTo>
                    <a:pt x="1535" y="107"/>
                  </a:lnTo>
                  <a:lnTo>
                    <a:pt x="1552" y="118"/>
                  </a:lnTo>
                  <a:lnTo>
                    <a:pt x="1569" y="130"/>
                  </a:lnTo>
                  <a:lnTo>
                    <a:pt x="1586" y="141"/>
                  </a:lnTo>
                  <a:lnTo>
                    <a:pt x="1601" y="154"/>
                  </a:lnTo>
                  <a:lnTo>
                    <a:pt x="1608" y="160"/>
                  </a:lnTo>
                  <a:lnTo>
                    <a:pt x="1615" y="168"/>
                  </a:lnTo>
                  <a:lnTo>
                    <a:pt x="1629" y="182"/>
                  </a:lnTo>
                  <a:lnTo>
                    <a:pt x="1618" y="205"/>
                  </a:lnTo>
                  <a:lnTo>
                    <a:pt x="1604" y="230"/>
                  </a:lnTo>
                  <a:lnTo>
                    <a:pt x="1589" y="253"/>
                  </a:lnTo>
                  <a:lnTo>
                    <a:pt x="1574" y="276"/>
                  </a:lnTo>
                  <a:lnTo>
                    <a:pt x="1566" y="287"/>
                  </a:lnTo>
                  <a:lnTo>
                    <a:pt x="1557" y="299"/>
                  </a:lnTo>
                  <a:lnTo>
                    <a:pt x="1541" y="320"/>
                  </a:lnTo>
                  <a:lnTo>
                    <a:pt x="1523" y="341"/>
                  </a:lnTo>
                  <a:lnTo>
                    <a:pt x="1505" y="361"/>
                  </a:lnTo>
                  <a:lnTo>
                    <a:pt x="1495" y="372"/>
                  </a:lnTo>
                  <a:lnTo>
                    <a:pt x="1486" y="382"/>
                  </a:lnTo>
                  <a:lnTo>
                    <a:pt x="1466" y="401"/>
                  </a:lnTo>
                  <a:lnTo>
                    <a:pt x="1456" y="410"/>
                  </a:lnTo>
                  <a:lnTo>
                    <a:pt x="1445" y="419"/>
                  </a:lnTo>
                  <a:lnTo>
                    <a:pt x="1424" y="437"/>
                  </a:lnTo>
                  <a:lnTo>
                    <a:pt x="1403" y="454"/>
                  </a:lnTo>
                  <a:lnTo>
                    <a:pt x="1381" y="470"/>
                  </a:lnTo>
                  <a:lnTo>
                    <a:pt x="1358" y="486"/>
                  </a:lnTo>
                  <a:lnTo>
                    <a:pt x="1335" y="501"/>
                  </a:lnTo>
                  <a:lnTo>
                    <a:pt x="1312" y="514"/>
                  </a:lnTo>
                  <a:lnTo>
                    <a:pt x="1288" y="527"/>
                  </a:lnTo>
                  <a:lnTo>
                    <a:pt x="1264" y="540"/>
                  </a:lnTo>
                  <a:lnTo>
                    <a:pt x="1239" y="552"/>
                  </a:lnTo>
                  <a:lnTo>
                    <a:pt x="1214" y="562"/>
                  </a:lnTo>
                  <a:lnTo>
                    <a:pt x="1188" y="573"/>
                  </a:lnTo>
                  <a:lnTo>
                    <a:pt x="1163" y="582"/>
                  </a:lnTo>
                  <a:lnTo>
                    <a:pt x="1137" y="591"/>
                  </a:lnTo>
                  <a:lnTo>
                    <a:pt x="1111" y="598"/>
                  </a:lnTo>
                  <a:lnTo>
                    <a:pt x="1084" y="605"/>
                  </a:lnTo>
                  <a:lnTo>
                    <a:pt x="1057" y="611"/>
                  </a:lnTo>
                  <a:lnTo>
                    <a:pt x="1031" y="615"/>
                  </a:lnTo>
                  <a:lnTo>
                    <a:pt x="1004" y="620"/>
                  </a:lnTo>
                  <a:lnTo>
                    <a:pt x="977" y="623"/>
                  </a:lnTo>
                  <a:lnTo>
                    <a:pt x="950" y="625"/>
                  </a:lnTo>
                  <a:lnTo>
                    <a:pt x="924" y="627"/>
                  </a:lnTo>
                  <a:lnTo>
                    <a:pt x="896" y="627"/>
                  </a:lnTo>
                  <a:lnTo>
                    <a:pt x="863" y="627"/>
                  </a:lnTo>
                  <a:lnTo>
                    <a:pt x="829" y="625"/>
                  </a:lnTo>
                  <a:lnTo>
                    <a:pt x="793" y="621"/>
                  </a:lnTo>
                  <a:lnTo>
                    <a:pt x="755" y="616"/>
                  </a:lnTo>
                  <a:lnTo>
                    <a:pt x="713" y="611"/>
                  </a:lnTo>
                  <a:lnTo>
                    <a:pt x="670" y="606"/>
                  </a:lnTo>
                  <a:lnTo>
                    <a:pt x="624" y="598"/>
                  </a:lnTo>
                  <a:lnTo>
                    <a:pt x="576" y="591"/>
                  </a:lnTo>
                  <a:lnTo>
                    <a:pt x="526" y="581"/>
                  </a:lnTo>
                  <a:lnTo>
                    <a:pt x="475" y="572"/>
                  </a:lnTo>
                  <a:lnTo>
                    <a:pt x="421" y="561"/>
                  </a:lnTo>
                  <a:lnTo>
                    <a:pt x="366" y="548"/>
                  </a:lnTo>
                  <a:lnTo>
                    <a:pt x="308" y="536"/>
                  </a:lnTo>
                  <a:lnTo>
                    <a:pt x="250" y="522"/>
                  </a:lnTo>
                  <a:lnTo>
                    <a:pt x="189" y="506"/>
                  </a:lnTo>
                  <a:lnTo>
                    <a:pt x="128" y="490"/>
                  </a:lnTo>
                  <a:lnTo>
                    <a:pt x="65" y="472"/>
                  </a:lnTo>
                  <a:lnTo>
                    <a:pt x="0" y="453"/>
                  </a:lnTo>
                  <a:lnTo>
                    <a:pt x="0" y="273"/>
                  </a:lnTo>
                  <a:lnTo>
                    <a:pt x="0" y="173"/>
                  </a:lnTo>
                  <a:lnTo>
                    <a:pt x="168" y="128"/>
                  </a:lnTo>
                  <a:lnTo>
                    <a:pt x="219" y="115"/>
                  </a:lnTo>
                  <a:lnTo>
                    <a:pt x="270" y="102"/>
                  </a:lnTo>
                  <a:lnTo>
                    <a:pt x="323" y="89"/>
                  </a:lnTo>
                  <a:lnTo>
                    <a:pt x="376" y="78"/>
                  </a:lnTo>
                  <a:lnTo>
                    <a:pt x="430" y="67"/>
                  </a:lnTo>
                  <a:lnTo>
                    <a:pt x="485" y="56"/>
                  </a:lnTo>
                  <a:lnTo>
                    <a:pt x="539" y="47"/>
                  </a:lnTo>
                  <a:lnTo>
                    <a:pt x="593" y="37"/>
                  </a:lnTo>
                  <a:lnTo>
                    <a:pt x="648" y="30"/>
                  </a:lnTo>
                  <a:lnTo>
                    <a:pt x="703" y="22"/>
                  </a:lnTo>
                  <a:lnTo>
                    <a:pt x="758" y="16"/>
                  </a:lnTo>
                  <a:lnTo>
                    <a:pt x="812" y="11"/>
                  </a:lnTo>
                  <a:lnTo>
                    <a:pt x="865" y="6"/>
                  </a:lnTo>
                  <a:lnTo>
                    <a:pt x="919" y="3"/>
                  </a:lnTo>
                  <a:lnTo>
                    <a:pt x="946" y="2"/>
                  </a:lnTo>
                  <a:lnTo>
                    <a:pt x="971" y="1"/>
                  </a:lnTo>
                  <a:lnTo>
                    <a:pt x="998" y="1"/>
                  </a:lnTo>
                  <a:lnTo>
                    <a:pt x="1023" y="0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76250"/>
            <a:ext cx="8229600" cy="115255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3239"/>
            <a:ext cx="8229600" cy="403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7584" y="6381750"/>
            <a:ext cx="864096" cy="1404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2019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1680" y="6381750"/>
            <a:ext cx="3672408" cy="1428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Energiatehokas rakentaminen - sääsuojaus ja olosuhdehallinta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8313" y="6378903"/>
            <a:ext cx="359271" cy="14329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0168ACF4-E7A5-495E-8C31-8E9E3D5B0BFC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332" y="6165304"/>
            <a:ext cx="2622356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293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74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spcBef>
          <a:spcPts val="6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39750" indent="-273050" algn="l" defTabSz="914400" rtl="0" eaLnBrk="1" latinLnBrk="0" hangingPunct="1"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06450" indent="-266700" algn="l" defTabSz="914400" rtl="0" eaLnBrk="1" latinLnBrk="0" hangingPunct="1">
        <a:spcBef>
          <a:spcPts val="600"/>
        </a:spcBef>
        <a:buFont typeface="Arial" panose="020B0604020202020204" pitchFamily="34" charset="0"/>
        <a:buChar char="−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71563" indent="-265113" algn="l" defTabSz="914400" rtl="0" eaLnBrk="1" latinLnBrk="0" hangingPunct="1"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46200" indent="-274638" algn="l" defTabSz="914400" rtl="0" eaLnBrk="1" latinLnBrk="0" hangingPunct="1"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12900" indent="-2667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3175"/>
            <a:ext cx="2711450" cy="6861176"/>
            <a:chOff x="0" y="-3175"/>
            <a:chExt cx="2711450" cy="6861176"/>
          </a:xfrm>
        </p:grpSpPr>
        <p:sp>
          <p:nvSpPr>
            <p:cNvPr id="11" name="Freeform 6"/>
            <p:cNvSpPr>
              <a:spLocks/>
            </p:cNvSpPr>
            <p:nvPr/>
          </p:nvSpPr>
          <p:spPr bwMode="auto">
            <a:xfrm>
              <a:off x="0" y="3976688"/>
              <a:ext cx="1890713" cy="2881313"/>
            </a:xfrm>
            <a:custGeom>
              <a:avLst/>
              <a:gdLst>
                <a:gd name="T0" fmla="*/ 778 w 1191"/>
                <a:gd name="T1" fmla="*/ 0 h 1815"/>
                <a:gd name="T2" fmla="*/ 732 w 1191"/>
                <a:gd name="T3" fmla="*/ 4 h 1815"/>
                <a:gd name="T4" fmla="*/ 686 w 1191"/>
                <a:gd name="T5" fmla="*/ 11 h 1815"/>
                <a:gd name="T6" fmla="*/ 638 w 1191"/>
                <a:gd name="T7" fmla="*/ 21 h 1815"/>
                <a:gd name="T8" fmla="*/ 589 w 1191"/>
                <a:gd name="T9" fmla="*/ 33 h 1815"/>
                <a:gd name="T10" fmla="*/ 540 w 1191"/>
                <a:gd name="T11" fmla="*/ 50 h 1815"/>
                <a:gd name="T12" fmla="*/ 490 w 1191"/>
                <a:gd name="T13" fmla="*/ 71 h 1815"/>
                <a:gd name="T14" fmla="*/ 439 w 1191"/>
                <a:gd name="T15" fmla="*/ 94 h 1815"/>
                <a:gd name="T16" fmla="*/ 388 w 1191"/>
                <a:gd name="T17" fmla="*/ 122 h 1815"/>
                <a:gd name="T18" fmla="*/ 337 w 1191"/>
                <a:gd name="T19" fmla="*/ 152 h 1815"/>
                <a:gd name="T20" fmla="*/ 285 w 1191"/>
                <a:gd name="T21" fmla="*/ 186 h 1815"/>
                <a:gd name="T22" fmla="*/ 234 w 1191"/>
                <a:gd name="T23" fmla="*/ 225 h 1815"/>
                <a:gd name="T24" fmla="*/ 182 w 1191"/>
                <a:gd name="T25" fmla="*/ 266 h 1815"/>
                <a:gd name="T26" fmla="*/ 130 w 1191"/>
                <a:gd name="T27" fmla="*/ 311 h 1815"/>
                <a:gd name="T28" fmla="*/ 78 w 1191"/>
                <a:gd name="T29" fmla="*/ 361 h 1815"/>
                <a:gd name="T30" fmla="*/ 26 w 1191"/>
                <a:gd name="T31" fmla="*/ 413 h 1815"/>
                <a:gd name="T32" fmla="*/ 0 w 1191"/>
                <a:gd name="T33" fmla="*/ 1128 h 1815"/>
                <a:gd name="T34" fmla="*/ 33 w 1191"/>
                <a:gd name="T35" fmla="*/ 1815 h 1815"/>
                <a:gd name="T36" fmla="*/ 97 w 1191"/>
                <a:gd name="T37" fmla="*/ 1765 h 1815"/>
                <a:gd name="T38" fmla="*/ 135 w 1191"/>
                <a:gd name="T39" fmla="*/ 1733 h 1815"/>
                <a:gd name="T40" fmla="*/ 177 w 1191"/>
                <a:gd name="T41" fmla="*/ 1694 h 1815"/>
                <a:gd name="T42" fmla="*/ 226 w 1191"/>
                <a:gd name="T43" fmla="*/ 1647 h 1815"/>
                <a:gd name="T44" fmla="*/ 278 w 1191"/>
                <a:gd name="T45" fmla="*/ 1595 h 1815"/>
                <a:gd name="T46" fmla="*/ 392 w 1191"/>
                <a:gd name="T47" fmla="*/ 1476 h 1815"/>
                <a:gd name="T48" fmla="*/ 513 w 1191"/>
                <a:gd name="T49" fmla="*/ 1343 h 1815"/>
                <a:gd name="T50" fmla="*/ 634 w 1191"/>
                <a:gd name="T51" fmla="*/ 1206 h 1815"/>
                <a:gd name="T52" fmla="*/ 750 w 1191"/>
                <a:gd name="T53" fmla="*/ 1070 h 1815"/>
                <a:gd name="T54" fmla="*/ 852 w 1191"/>
                <a:gd name="T55" fmla="*/ 944 h 1815"/>
                <a:gd name="T56" fmla="*/ 897 w 1191"/>
                <a:gd name="T57" fmla="*/ 887 h 1815"/>
                <a:gd name="T58" fmla="*/ 971 w 1191"/>
                <a:gd name="T59" fmla="*/ 785 h 1815"/>
                <a:gd name="T60" fmla="*/ 1025 w 1191"/>
                <a:gd name="T61" fmla="*/ 707 h 1815"/>
                <a:gd name="T62" fmla="*/ 1057 w 1191"/>
                <a:gd name="T63" fmla="*/ 654 h 1815"/>
                <a:gd name="T64" fmla="*/ 1089 w 1191"/>
                <a:gd name="T65" fmla="*/ 601 h 1815"/>
                <a:gd name="T66" fmla="*/ 1118 w 1191"/>
                <a:gd name="T67" fmla="*/ 548 h 1815"/>
                <a:gd name="T68" fmla="*/ 1143 w 1191"/>
                <a:gd name="T69" fmla="*/ 494 h 1815"/>
                <a:gd name="T70" fmla="*/ 1163 w 1191"/>
                <a:gd name="T71" fmla="*/ 442 h 1815"/>
                <a:gd name="T72" fmla="*/ 1179 w 1191"/>
                <a:gd name="T73" fmla="*/ 390 h 1815"/>
                <a:gd name="T74" fmla="*/ 1188 w 1191"/>
                <a:gd name="T75" fmla="*/ 340 h 1815"/>
                <a:gd name="T76" fmla="*/ 1191 w 1191"/>
                <a:gd name="T77" fmla="*/ 291 h 1815"/>
                <a:gd name="T78" fmla="*/ 1190 w 1191"/>
                <a:gd name="T79" fmla="*/ 256 h 1815"/>
                <a:gd name="T80" fmla="*/ 1186 w 1191"/>
                <a:gd name="T81" fmla="*/ 233 h 1815"/>
                <a:gd name="T82" fmla="*/ 1181 w 1191"/>
                <a:gd name="T83" fmla="*/ 211 h 1815"/>
                <a:gd name="T84" fmla="*/ 1172 w 1191"/>
                <a:gd name="T85" fmla="*/ 190 h 1815"/>
                <a:gd name="T86" fmla="*/ 1163 w 1191"/>
                <a:gd name="T87" fmla="*/ 168 h 1815"/>
                <a:gd name="T88" fmla="*/ 1150 w 1191"/>
                <a:gd name="T89" fmla="*/ 149 h 1815"/>
                <a:gd name="T90" fmla="*/ 1135 w 1191"/>
                <a:gd name="T91" fmla="*/ 130 h 1815"/>
                <a:gd name="T92" fmla="*/ 1118 w 1191"/>
                <a:gd name="T93" fmla="*/ 112 h 1815"/>
                <a:gd name="T94" fmla="*/ 1099 w 1191"/>
                <a:gd name="T95" fmla="*/ 95 h 1815"/>
                <a:gd name="T96" fmla="*/ 1077 w 1191"/>
                <a:gd name="T97" fmla="*/ 78 h 1815"/>
                <a:gd name="T98" fmla="*/ 1050 w 1191"/>
                <a:gd name="T99" fmla="*/ 62 h 1815"/>
                <a:gd name="T100" fmla="*/ 1020 w 1191"/>
                <a:gd name="T101" fmla="*/ 47 h 1815"/>
                <a:gd name="T102" fmla="*/ 989 w 1191"/>
                <a:gd name="T103" fmla="*/ 33 h 1815"/>
                <a:gd name="T104" fmla="*/ 958 w 1191"/>
                <a:gd name="T105" fmla="*/ 23 h 1815"/>
                <a:gd name="T106" fmla="*/ 925 w 1191"/>
                <a:gd name="T107" fmla="*/ 14 h 1815"/>
                <a:gd name="T108" fmla="*/ 890 w 1191"/>
                <a:gd name="T109" fmla="*/ 7 h 1815"/>
                <a:gd name="T110" fmla="*/ 855 w 1191"/>
                <a:gd name="T111" fmla="*/ 3 h 1815"/>
                <a:gd name="T112" fmla="*/ 818 w 1191"/>
                <a:gd name="T113" fmla="*/ 0 h 1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191" h="1815">
                  <a:moveTo>
                    <a:pt x="800" y="0"/>
                  </a:moveTo>
                  <a:lnTo>
                    <a:pt x="778" y="0"/>
                  </a:lnTo>
                  <a:lnTo>
                    <a:pt x="755" y="2"/>
                  </a:lnTo>
                  <a:lnTo>
                    <a:pt x="732" y="4"/>
                  </a:lnTo>
                  <a:lnTo>
                    <a:pt x="709" y="7"/>
                  </a:lnTo>
                  <a:lnTo>
                    <a:pt x="686" y="11"/>
                  </a:lnTo>
                  <a:lnTo>
                    <a:pt x="662" y="15"/>
                  </a:lnTo>
                  <a:lnTo>
                    <a:pt x="638" y="21"/>
                  </a:lnTo>
                  <a:lnTo>
                    <a:pt x="613" y="27"/>
                  </a:lnTo>
                  <a:lnTo>
                    <a:pt x="589" y="33"/>
                  </a:lnTo>
                  <a:lnTo>
                    <a:pt x="564" y="42"/>
                  </a:lnTo>
                  <a:lnTo>
                    <a:pt x="540" y="50"/>
                  </a:lnTo>
                  <a:lnTo>
                    <a:pt x="515" y="60"/>
                  </a:lnTo>
                  <a:lnTo>
                    <a:pt x="490" y="71"/>
                  </a:lnTo>
                  <a:lnTo>
                    <a:pt x="464" y="82"/>
                  </a:lnTo>
                  <a:lnTo>
                    <a:pt x="439" y="94"/>
                  </a:lnTo>
                  <a:lnTo>
                    <a:pt x="413" y="108"/>
                  </a:lnTo>
                  <a:lnTo>
                    <a:pt x="388" y="122"/>
                  </a:lnTo>
                  <a:lnTo>
                    <a:pt x="362" y="137"/>
                  </a:lnTo>
                  <a:lnTo>
                    <a:pt x="337" y="152"/>
                  </a:lnTo>
                  <a:lnTo>
                    <a:pt x="311" y="168"/>
                  </a:lnTo>
                  <a:lnTo>
                    <a:pt x="285" y="186"/>
                  </a:lnTo>
                  <a:lnTo>
                    <a:pt x="259" y="205"/>
                  </a:lnTo>
                  <a:lnTo>
                    <a:pt x="234" y="225"/>
                  </a:lnTo>
                  <a:lnTo>
                    <a:pt x="207" y="245"/>
                  </a:lnTo>
                  <a:lnTo>
                    <a:pt x="182" y="266"/>
                  </a:lnTo>
                  <a:lnTo>
                    <a:pt x="155" y="289"/>
                  </a:lnTo>
                  <a:lnTo>
                    <a:pt x="130" y="311"/>
                  </a:lnTo>
                  <a:lnTo>
                    <a:pt x="103" y="335"/>
                  </a:lnTo>
                  <a:lnTo>
                    <a:pt x="78" y="361"/>
                  </a:lnTo>
                  <a:lnTo>
                    <a:pt x="52" y="386"/>
                  </a:lnTo>
                  <a:lnTo>
                    <a:pt x="26" y="413"/>
                  </a:lnTo>
                  <a:lnTo>
                    <a:pt x="0" y="442"/>
                  </a:lnTo>
                  <a:lnTo>
                    <a:pt x="0" y="1128"/>
                  </a:lnTo>
                  <a:lnTo>
                    <a:pt x="0" y="1815"/>
                  </a:lnTo>
                  <a:lnTo>
                    <a:pt x="33" y="1815"/>
                  </a:lnTo>
                  <a:lnTo>
                    <a:pt x="66" y="1791"/>
                  </a:lnTo>
                  <a:lnTo>
                    <a:pt x="97" y="1765"/>
                  </a:lnTo>
                  <a:lnTo>
                    <a:pt x="115" y="1750"/>
                  </a:lnTo>
                  <a:lnTo>
                    <a:pt x="135" y="1733"/>
                  </a:lnTo>
                  <a:lnTo>
                    <a:pt x="155" y="1715"/>
                  </a:lnTo>
                  <a:lnTo>
                    <a:pt x="177" y="1694"/>
                  </a:lnTo>
                  <a:lnTo>
                    <a:pt x="202" y="1671"/>
                  </a:lnTo>
                  <a:lnTo>
                    <a:pt x="226" y="1647"/>
                  </a:lnTo>
                  <a:lnTo>
                    <a:pt x="252" y="1622"/>
                  </a:lnTo>
                  <a:lnTo>
                    <a:pt x="278" y="1595"/>
                  </a:lnTo>
                  <a:lnTo>
                    <a:pt x="335" y="1538"/>
                  </a:lnTo>
                  <a:lnTo>
                    <a:pt x="392" y="1476"/>
                  </a:lnTo>
                  <a:lnTo>
                    <a:pt x="453" y="1410"/>
                  </a:lnTo>
                  <a:lnTo>
                    <a:pt x="513" y="1343"/>
                  </a:lnTo>
                  <a:lnTo>
                    <a:pt x="575" y="1275"/>
                  </a:lnTo>
                  <a:lnTo>
                    <a:pt x="634" y="1206"/>
                  </a:lnTo>
                  <a:lnTo>
                    <a:pt x="694" y="1137"/>
                  </a:lnTo>
                  <a:lnTo>
                    <a:pt x="750" y="1070"/>
                  </a:lnTo>
                  <a:lnTo>
                    <a:pt x="803" y="1005"/>
                  </a:lnTo>
                  <a:lnTo>
                    <a:pt x="852" y="944"/>
                  </a:lnTo>
                  <a:lnTo>
                    <a:pt x="876" y="915"/>
                  </a:lnTo>
                  <a:lnTo>
                    <a:pt x="897" y="887"/>
                  </a:lnTo>
                  <a:lnTo>
                    <a:pt x="936" y="835"/>
                  </a:lnTo>
                  <a:lnTo>
                    <a:pt x="971" y="785"/>
                  </a:lnTo>
                  <a:lnTo>
                    <a:pt x="1008" y="734"/>
                  </a:lnTo>
                  <a:lnTo>
                    <a:pt x="1025" y="707"/>
                  </a:lnTo>
                  <a:lnTo>
                    <a:pt x="1042" y="681"/>
                  </a:lnTo>
                  <a:lnTo>
                    <a:pt x="1057" y="654"/>
                  </a:lnTo>
                  <a:lnTo>
                    <a:pt x="1073" y="628"/>
                  </a:lnTo>
                  <a:lnTo>
                    <a:pt x="1089" y="601"/>
                  </a:lnTo>
                  <a:lnTo>
                    <a:pt x="1104" y="574"/>
                  </a:lnTo>
                  <a:lnTo>
                    <a:pt x="1118" y="548"/>
                  </a:lnTo>
                  <a:lnTo>
                    <a:pt x="1131" y="520"/>
                  </a:lnTo>
                  <a:lnTo>
                    <a:pt x="1143" y="494"/>
                  </a:lnTo>
                  <a:lnTo>
                    <a:pt x="1153" y="468"/>
                  </a:lnTo>
                  <a:lnTo>
                    <a:pt x="1163" y="442"/>
                  </a:lnTo>
                  <a:lnTo>
                    <a:pt x="1171" y="415"/>
                  </a:lnTo>
                  <a:lnTo>
                    <a:pt x="1179" y="390"/>
                  </a:lnTo>
                  <a:lnTo>
                    <a:pt x="1184" y="364"/>
                  </a:lnTo>
                  <a:lnTo>
                    <a:pt x="1188" y="340"/>
                  </a:lnTo>
                  <a:lnTo>
                    <a:pt x="1191" y="315"/>
                  </a:lnTo>
                  <a:lnTo>
                    <a:pt x="1191" y="291"/>
                  </a:lnTo>
                  <a:lnTo>
                    <a:pt x="1191" y="267"/>
                  </a:lnTo>
                  <a:lnTo>
                    <a:pt x="1190" y="256"/>
                  </a:lnTo>
                  <a:lnTo>
                    <a:pt x="1188" y="244"/>
                  </a:lnTo>
                  <a:lnTo>
                    <a:pt x="1186" y="233"/>
                  </a:lnTo>
                  <a:lnTo>
                    <a:pt x="1184" y="222"/>
                  </a:lnTo>
                  <a:lnTo>
                    <a:pt x="1181" y="211"/>
                  </a:lnTo>
                  <a:lnTo>
                    <a:pt x="1177" y="200"/>
                  </a:lnTo>
                  <a:lnTo>
                    <a:pt x="1172" y="190"/>
                  </a:lnTo>
                  <a:lnTo>
                    <a:pt x="1168" y="179"/>
                  </a:lnTo>
                  <a:lnTo>
                    <a:pt x="1163" y="168"/>
                  </a:lnTo>
                  <a:lnTo>
                    <a:pt x="1156" y="159"/>
                  </a:lnTo>
                  <a:lnTo>
                    <a:pt x="1150" y="149"/>
                  </a:lnTo>
                  <a:lnTo>
                    <a:pt x="1144" y="140"/>
                  </a:lnTo>
                  <a:lnTo>
                    <a:pt x="1135" y="130"/>
                  </a:lnTo>
                  <a:lnTo>
                    <a:pt x="1128" y="121"/>
                  </a:lnTo>
                  <a:lnTo>
                    <a:pt x="1118" y="112"/>
                  </a:lnTo>
                  <a:lnTo>
                    <a:pt x="1110" y="104"/>
                  </a:lnTo>
                  <a:lnTo>
                    <a:pt x="1099" y="95"/>
                  </a:lnTo>
                  <a:lnTo>
                    <a:pt x="1088" y="87"/>
                  </a:lnTo>
                  <a:lnTo>
                    <a:pt x="1077" y="78"/>
                  </a:lnTo>
                  <a:lnTo>
                    <a:pt x="1065" y="71"/>
                  </a:lnTo>
                  <a:lnTo>
                    <a:pt x="1050" y="62"/>
                  </a:lnTo>
                  <a:lnTo>
                    <a:pt x="1035" y="55"/>
                  </a:lnTo>
                  <a:lnTo>
                    <a:pt x="1020" y="47"/>
                  </a:lnTo>
                  <a:lnTo>
                    <a:pt x="1005" y="40"/>
                  </a:lnTo>
                  <a:lnTo>
                    <a:pt x="989" y="33"/>
                  </a:lnTo>
                  <a:lnTo>
                    <a:pt x="974" y="28"/>
                  </a:lnTo>
                  <a:lnTo>
                    <a:pt x="958" y="23"/>
                  </a:lnTo>
                  <a:lnTo>
                    <a:pt x="941" y="19"/>
                  </a:lnTo>
                  <a:lnTo>
                    <a:pt x="925" y="14"/>
                  </a:lnTo>
                  <a:lnTo>
                    <a:pt x="908" y="10"/>
                  </a:lnTo>
                  <a:lnTo>
                    <a:pt x="890" y="7"/>
                  </a:lnTo>
                  <a:lnTo>
                    <a:pt x="873" y="5"/>
                  </a:lnTo>
                  <a:lnTo>
                    <a:pt x="855" y="3"/>
                  </a:lnTo>
                  <a:lnTo>
                    <a:pt x="836" y="2"/>
                  </a:lnTo>
                  <a:lnTo>
                    <a:pt x="818" y="0"/>
                  </a:lnTo>
                  <a:lnTo>
                    <a:pt x="800" y="0"/>
                  </a:lnTo>
                  <a:close/>
                </a:path>
              </a:pathLst>
            </a:custGeom>
            <a:solidFill>
              <a:srgbClr val="FEF9F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7"/>
            <p:cNvSpPr>
              <a:spLocks/>
            </p:cNvSpPr>
            <p:nvPr/>
          </p:nvSpPr>
          <p:spPr bwMode="auto">
            <a:xfrm>
              <a:off x="0" y="2297113"/>
              <a:ext cx="2711450" cy="1649413"/>
            </a:xfrm>
            <a:custGeom>
              <a:avLst/>
              <a:gdLst>
                <a:gd name="T0" fmla="*/ 1618 w 1708"/>
                <a:gd name="T1" fmla="*/ 23 h 1039"/>
                <a:gd name="T2" fmla="*/ 1589 w 1708"/>
                <a:gd name="T3" fmla="*/ 71 h 1039"/>
                <a:gd name="T4" fmla="*/ 1566 w 1708"/>
                <a:gd name="T5" fmla="*/ 105 h 1039"/>
                <a:gd name="T6" fmla="*/ 1541 w 1708"/>
                <a:gd name="T7" fmla="*/ 138 h 1039"/>
                <a:gd name="T8" fmla="*/ 1505 w 1708"/>
                <a:gd name="T9" fmla="*/ 179 h 1039"/>
                <a:gd name="T10" fmla="*/ 1486 w 1708"/>
                <a:gd name="T11" fmla="*/ 200 h 1039"/>
                <a:gd name="T12" fmla="*/ 1456 w 1708"/>
                <a:gd name="T13" fmla="*/ 228 h 1039"/>
                <a:gd name="T14" fmla="*/ 1424 w 1708"/>
                <a:gd name="T15" fmla="*/ 255 h 1039"/>
                <a:gd name="T16" fmla="*/ 1381 w 1708"/>
                <a:gd name="T17" fmla="*/ 288 h 1039"/>
                <a:gd name="T18" fmla="*/ 1335 w 1708"/>
                <a:gd name="T19" fmla="*/ 319 h 1039"/>
                <a:gd name="T20" fmla="*/ 1288 w 1708"/>
                <a:gd name="T21" fmla="*/ 345 h 1039"/>
                <a:gd name="T22" fmla="*/ 1239 w 1708"/>
                <a:gd name="T23" fmla="*/ 370 h 1039"/>
                <a:gd name="T24" fmla="*/ 1188 w 1708"/>
                <a:gd name="T25" fmla="*/ 391 h 1039"/>
                <a:gd name="T26" fmla="*/ 1137 w 1708"/>
                <a:gd name="T27" fmla="*/ 409 h 1039"/>
                <a:gd name="T28" fmla="*/ 1084 w 1708"/>
                <a:gd name="T29" fmla="*/ 423 h 1039"/>
                <a:gd name="T30" fmla="*/ 1031 w 1708"/>
                <a:gd name="T31" fmla="*/ 433 h 1039"/>
                <a:gd name="T32" fmla="*/ 977 w 1708"/>
                <a:gd name="T33" fmla="*/ 441 h 1039"/>
                <a:gd name="T34" fmla="*/ 924 w 1708"/>
                <a:gd name="T35" fmla="*/ 445 h 1039"/>
                <a:gd name="T36" fmla="*/ 863 w 1708"/>
                <a:gd name="T37" fmla="*/ 445 h 1039"/>
                <a:gd name="T38" fmla="*/ 793 w 1708"/>
                <a:gd name="T39" fmla="*/ 439 h 1039"/>
                <a:gd name="T40" fmla="*/ 713 w 1708"/>
                <a:gd name="T41" fmla="*/ 429 h 1039"/>
                <a:gd name="T42" fmla="*/ 624 w 1708"/>
                <a:gd name="T43" fmla="*/ 416 h 1039"/>
                <a:gd name="T44" fmla="*/ 526 w 1708"/>
                <a:gd name="T45" fmla="*/ 399 h 1039"/>
                <a:gd name="T46" fmla="*/ 421 w 1708"/>
                <a:gd name="T47" fmla="*/ 379 h 1039"/>
                <a:gd name="T48" fmla="*/ 308 w 1708"/>
                <a:gd name="T49" fmla="*/ 354 h 1039"/>
                <a:gd name="T50" fmla="*/ 189 w 1708"/>
                <a:gd name="T51" fmla="*/ 324 h 1039"/>
                <a:gd name="T52" fmla="*/ 65 w 1708"/>
                <a:gd name="T53" fmla="*/ 290 h 1039"/>
                <a:gd name="T54" fmla="*/ 0 w 1708"/>
                <a:gd name="T55" fmla="*/ 1039 h 1039"/>
                <a:gd name="T56" fmla="*/ 231 w 1708"/>
                <a:gd name="T57" fmla="*/ 993 h 1039"/>
                <a:gd name="T58" fmla="*/ 434 w 1708"/>
                <a:gd name="T59" fmla="*/ 947 h 1039"/>
                <a:gd name="T60" fmla="*/ 597 w 1708"/>
                <a:gd name="T61" fmla="*/ 909 h 1039"/>
                <a:gd name="T62" fmla="*/ 660 w 1708"/>
                <a:gd name="T63" fmla="*/ 893 h 1039"/>
                <a:gd name="T64" fmla="*/ 739 w 1708"/>
                <a:gd name="T65" fmla="*/ 870 h 1039"/>
                <a:gd name="T66" fmla="*/ 799 w 1708"/>
                <a:gd name="T67" fmla="*/ 852 h 1039"/>
                <a:gd name="T68" fmla="*/ 860 w 1708"/>
                <a:gd name="T69" fmla="*/ 833 h 1039"/>
                <a:gd name="T70" fmla="*/ 947 w 1708"/>
                <a:gd name="T71" fmla="*/ 801 h 1039"/>
                <a:gd name="T72" fmla="*/ 1059 w 1708"/>
                <a:gd name="T73" fmla="*/ 758 h 1039"/>
                <a:gd name="T74" fmla="*/ 1138 w 1708"/>
                <a:gd name="T75" fmla="*/ 722 h 1039"/>
                <a:gd name="T76" fmla="*/ 1214 w 1708"/>
                <a:gd name="T77" fmla="*/ 685 h 1039"/>
                <a:gd name="T78" fmla="*/ 1262 w 1708"/>
                <a:gd name="T79" fmla="*/ 660 h 1039"/>
                <a:gd name="T80" fmla="*/ 1307 w 1708"/>
                <a:gd name="T81" fmla="*/ 633 h 1039"/>
                <a:gd name="T82" fmla="*/ 1351 w 1708"/>
                <a:gd name="T83" fmla="*/ 608 h 1039"/>
                <a:gd name="T84" fmla="*/ 1393 w 1708"/>
                <a:gd name="T85" fmla="*/ 580 h 1039"/>
                <a:gd name="T86" fmla="*/ 1433 w 1708"/>
                <a:gd name="T87" fmla="*/ 554 h 1039"/>
                <a:gd name="T88" fmla="*/ 1505 w 1708"/>
                <a:gd name="T89" fmla="*/ 497 h 1039"/>
                <a:gd name="T90" fmla="*/ 1538 w 1708"/>
                <a:gd name="T91" fmla="*/ 470 h 1039"/>
                <a:gd name="T92" fmla="*/ 1568 w 1708"/>
                <a:gd name="T93" fmla="*/ 441 h 1039"/>
                <a:gd name="T94" fmla="*/ 1595 w 1708"/>
                <a:gd name="T95" fmla="*/ 412 h 1039"/>
                <a:gd name="T96" fmla="*/ 1620 w 1708"/>
                <a:gd name="T97" fmla="*/ 383 h 1039"/>
                <a:gd name="T98" fmla="*/ 1641 w 1708"/>
                <a:gd name="T99" fmla="*/ 355 h 1039"/>
                <a:gd name="T100" fmla="*/ 1660 w 1708"/>
                <a:gd name="T101" fmla="*/ 326 h 1039"/>
                <a:gd name="T102" fmla="*/ 1676 w 1708"/>
                <a:gd name="T103" fmla="*/ 297 h 1039"/>
                <a:gd name="T104" fmla="*/ 1689 w 1708"/>
                <a:gd name="T105" fmla="*/ 269 h 1039"/>
                <a:gd name="T106" fmla="*/ 1698 w 1708"/>
                <a:gd name="T107" fmla="*/ 240 h 1039"/>
                <a:gd name="T108" fmla="*/ 1705 w 1708"/>
                <a:gd name="T109" fmla="*/ 212 h 1039"/>
                <a:gd name="T110" fmla="*/ 1708 w 1708"/>
                <a:gd name="T111" fmla="*/ 184 h 1039"/>
                <a:gd name="T112" fmla="*/ 1707 w 1708"/>
                <a:gd name="T113" fmla="*/ 156 h 1039"/>
                <a:gd name="T114" fmla="*/ 1703 w 1708"/>
                <a:gd name="T115" fmla="*/ 129 h 1039"/>
                <a:gd name="T116" fmla="*/ 1695 w 1708"/>
                <a:gd name="T117" fmla="*/ 102 h 1039"/>
                <a:gd name="T118" fmla="*/ 1685 w 1708"/>
                <a:gd name="T119" fmla="*/ 75 h 1039"/>
                <a:gd name="T120" fmla="*/ 1670 w 1708"/>
                <a:gd name="T121" fmla="*/ 50 h 1039"/>
                <a:gd name="T122" fmla="*/ 1651 w 1708"/>
                <a:gd name="T123" fmla="*/ 24 h 1039"/>
                <a:gd name="T124" fmla="*/ 1629 w 1708"/>
                <a:gd name="T125" fmla="*/ 0 h 1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708" h="1039">
                  <a:moveTo>
                    <a:pt x="1629" y="0"/>
                  </a:moveTo>
                  <a:lnTo>
                    <a:pt x="1618" y="23"/>
                  </a:lnTo>
                  <a:lnTo>
                    <a:pt x="1604" y="48"/>
                  </a:lnTo>
                  <a:lnTo>
                    <a:pt x="1589" y="71"/>
                  </a:lnTo>
                  <a:lnTo>
                    <a:pt x="1574" y="94"/>
                  </a:lnTo>
                  <a:lnTo>
                    <a:pt x="1566" y="105"/>
                  </a:lnTo>
                  <a:lnTo>
                    <a:pt x="1557" y="117"/>
                  </a:lnTo>
                  <a:lnTo>
                    <a:pt x="1541" y="138"/>
                  </a:lnTo>
                  <a:lnTo>
                    <a:pt x="1523" y="159"/>
                  </a:lnTo>
                  <a:lnTo>
                    <a:pt x="1505" y="179"/>
                  </a:lnTo>
                  <a:lnTo>
                    <a:pt x="1495" y="190"/>
                  </a:lnTo>
                  <a:lnTo>
                    <a:pt x="1486" y="200"/>
                  </a:lnTo>
                  <a:lnTo>
                    <a:pt x="1466" y="219"/>
                  </a:lnTo>
                  <a:lnTo>
                    <a:pt x="1456" y="228"/>
                  </a:lnTo>
                  <a:lnTo>
                    <a:pt x="1445" y="237"/>
                  </a:lnTo>
                  <a:lnTo>
                    <a:pt x="1424" y="255"/>
                  </a:lnTo>
                  <a:lnTo>
                    <a:pt x="1403" y="272"/>
                  </a:lnTo>
                  <a:lnTo>
                    <a:pt x="1381" y="288"/>
                  </a:lnTo>
                  <a:lnTo>
                    <a:pt x="1358" y="304"/>
                  </a:lnTo>
                  <a:lnTo>
                    <a:pt x="1335" y="319"/>
                  </a:lnTo>
                  <a:lnTo>
                    <a:pt x="1312" y="332"/>
                  </a:lnTo>
                  <a:lnTo>
                    <a:pt x="1288" y="345"/>
                  </a:lnTo>
                  <a:lnTo>
                    <a:pt x="1264" y="358"/>
                  </a:lnTo>
                  <a:lnTo>
                    <a:pt x="1239" y="370"/>
                  </a:lnTo>
                  <a:lnTo>
                    <a:pt x="1214" y="380"/>
                  </a:lnTo>
                  <a:lnTo>
                    <a:pt x="1188" y="391"/>
                  </a:lnTo>
                  <a:lnTo>
                    <a:pt x="1163" y="400"/>
                  </a:lnTo>
                  <a:lnTo>
                    <a:pt x="1137" y="409"/>
                  </a:lnTo>
                  <a:lnTo>
                    <a:pt x="1111" y="416"/>
                  </a:lnTo>
                  <a:lnTo>
                    <a:pt x="1084" y="423"/>
                  </a:lnTo>
                  <a:lnTo>
                    <a:pt x="1057" y="429"/>
                  </a:lnTo>
                  <a:lnTo>
                    <a:pt x="1031" y="433"/>
                  </a:lnTo>
                  <a:lnTo>
                    <a:pt x="1004" y="438"/>
                  </a:lnTo>
                  <a:lnTo>
                    <a:pt x="977" y="441"/>
                  </a:lnTo>
                  <a:lnTo>
                    <a:pt x="950" y="443"/>
                  </a:lnTo>
                  <a:lnTo>
                    <a:pt x="924" y="445"/>
                  </a:lnTo>
                  <a:lnTo>
                    <a:pt x="896" y="445"/>
                  </a:lnTo>
                  <a:lnTo>
                    <a:pt x="863" y="445"/>
                  </a:lnTo>
                  <a:lnTo>
                    <a:pt x="829" y="443"/>
                  </a:lnTo>
                  <a:lnTo>
                    <a:pt x="793" y="439"/>
                  </a:lnTo>
                  <a:lnTo>
                    <a:pt x="755" y="434"/>
                  </a:lnTo>
                  <a:lnTo>
                    <a:pt x="713" y="429"/>
                  </a:lnTo>
                  <a:lnTo>
                    <a:pt x="670" y="424"/>
                  </a:lnTo>
                  <a:lnTo>
                    <a:pt x="624" y="416"/>
                  </a:lnTo>
                  <a:lnTo>
                    <a:pt x="576" y="409"/>
                  </a:lnTo>
                  <a:lnTo>
                    <a:pt x="526" y="399"/>
                  </a:lnTo>
                  <a:lnTo>
                    <a:pt x="475" y="390"/>
                  </a:lnTo>
                  <a:lnTo>
                    <a:pt x="421" y="379"/>
                  </a:lnTo>
                  <a:lnTo>
                    <a:pt x="366" y="366"/>
                  </a:lnTo>
                  <a:lnTo>
                    <a:pt x="308" y="354"/>
                  </a:lnTo>
                  <a:lnTo>
                    <a:pt x="250" y="340"/>
                  </a:lnTo>
                  <a:lnTo>
                    <a:pt x="189" y="324"/>
                  </a:lnTo>
                  <a:lnTo>
                    <a:pt x="128" y="308"/>
                  </a:lnTo>
                  <a:lnTo>
                    <a:pt x="65" y="290"/>
                  </a:lnTo>
                  <a:lnTo>
                    <a:pt x="0" y="271"/>
                  </a:lnTo>
                  <a:lnTo>
                    <a:pt x="0" y="1039"/>
                  </a:lnTo>
                  <a:lnTo>
                    <a:pt x="118" y="1016"/>
                  </a:lnTo>
                  <a:lnTo>
                    <a:pt x="231" y="993"/>
                  </a:lnTo>
                  <a:lnTo>
                    <a:pt x="337" y="969"/>
                  </a:lnTo>
                  <a:lnTo>
                    <a:pt x="434" y="947"/>
                  </a:lnTo>
                  <a:lnTo>
                    <a:pt x="522" y="927"/>
                  </a:lnTo>
                  <a:lnTo>
                    <a:pt x="597" y="909"/>
                  </a:lnTo>
                  <a:lnTo>
                    <a:pt x="630" y="900"/>
                  </a:lnTo>
                  <a:lnTo>
                    <a:pt x="660" y="893"/>
                  </a:lnTo>
                  <a:lnTo>
                    <a:pt x="708" y="880"/>
                  </a:lnTo>
                  <a:lnTo>
                    <a:pt x="739" y="870"/>
                  </a:lnTo>
                  <a:lnTo>
                    <a:pt x="769" y="862"/>
                  </a:lnTo>
                  <a:lnTo>
                    <a:pt x="799" y="852"/>
                  </a:lnTo>
                  <a:lnTo>
                    <a:pt x="830" y="843"/>
                  </a:lnTo>
                  <a:lnTo>
                    <a:pt x="860" y="833"/>
                  </a:lnTo>
                  <a:lnTo>
                    <a:pt x="890" y="822"/>
                  </a:lnTo>
                  <a:lnTo>
                    <a:pt x="947" y="801"/>
                  </a:lnTo>
                  <a:lnTo>
                    <a:pt x="1003" y="780"/>
                  </a:lnTo>
                  <a:lnTo>
                    <a:pt x="1059" y="758"/>
                  </a:lnTo>
                  <a:lnTo>
                    <a:pt x="1112" y="734"/>
                  </a:lnTo>
                  <a:lnTo>
                    <a:pt x="1138" y="722"/>
                  </a:lnTo>
                  <a:lnTo>
                    <a:pt x="1164" y="710"/>
                  </a:lnTo>
                  <a:lnTo>
                    <a:pt x="1214" y="685"/>
                  </a:lnTo>
                  <a:lnTo>
                    <a:pt x="1237" y="673"/>
                  </a:lnTo>
                  <a:lnTo>
                    <a:pt x="1262" y="660"/>
                  </a:lnTo>
                  <a:lnTo>
                    <a:pt x="1285" y="647"/>
                  </a:lnTo>
                  <a:lnTo>
                    <a:pt x="1307" y="633"/>
                  </a:lnTo>
                  <a:lnTo>
                    <a:pt x="1330" y="621"/>
                  </a:lnTo>
                  <a:lnTo>
                    <a:pt x="1351" y="608"/>
                  </a:lnTo>
                  <a:lnTo>
                    <a:pt x="1372" y="594"/>
                  </a:lnTo>
                  <a:lnTo>
                    <a:pt x="1393" y="580"/>
                  </a:lnTo>
                  <a:lnTo>
                    <a:pt x="1414" y="566"/>
                  </a:lnTo>
                  <a:lnTo>
                    <a:pt x="1433" y="554"/>
                  </a:lnTo>
                  <a:lnTo>
                    <a:pt x="1470" y="525"/>
                  </a:lnTo>
                  <a:lnTo>
                    <a:pt x="1505" y="497"/>
                  </a:lnTo>
                  <a:lnTo>
                    <a:pt x="1522" y="483"/>
                  </a:lnTo>
                  <a:lnTo>
                    <a:pt x="1538" y="470"/>
                  </a:lnTo>
                  <a:lnTo>
                    <a:pt x="1553" y="455"/>
                  </a:lnTo>
                  <a:lnTo>
                    <a:pt x="1568" y="441"/>
                  </a:lnTo>
                  <a:lnTo>
                    <a:pt x="1581" y="426"/>
                  </a:lnTo>
                  <a:lnTo>
                    <a:pt x="1595" y="412"/>
                  </a:lnTo>
                  <a:lnTo>
                    <a:pt x="1607" y="397"/>
                  </a:lnTo>
                  <a:lnTo>
                    <a:pt x="1620" y="383"/>
                  </a:lnTo>
                  <a:lnTo>
                    <a:pt x="1630" y="369"/>
                  </a:lnTo>
                  <a:lnTo>
                    <a:pt x="1641" y="355"/>
                  </a:lnTo>
                  <a:lnTo>
                    <a:pt x="1651" y="340"/>
                  </a:lnTo>
                  <a:lnTo>
                    <a:pt x="1660" y="326"/>
                  </a:lnTo>
                  <a:lnTo>
                    <a:pt x="1669" y="311"/>
                  </a:lnTo>
                  <a:lnTo>
                    <a:pt x="1676" y="297"/>
                  </a:lnTo>
                  <a:lnTo>
                    <a:pt x="1682" y="282"/>
                  </a:lnTo>
                  <a:lnTo>
                    <a:pt x="1689" y="269"/>
                  </a:lnTo>
                  <a:lnTo>
                    <a:pt x="1694" y="254"/>
                  </a:lnTo>
                  <a:lnTo>
                    <a:pt x="1698" y="240"/>
                  </a:lnTo>
                  <a:lnTo>
                    <a:pt x="1702" y="226"/>
                  </a:lnTo>
                  <a:lnTo>
                    <a:pt x="1705" y="212"/>
                  </a:lnTo>
                  <a:lnTo>
                    <a:pt x="1706" y="197"/>
                  </a:lnTo>
                  <a:lnTo>
                    <a:pt x="1708" y="184"/>
                  </a:lnTo>
                  <a:lnTo>
                    <a:pt x="1708" y="170"/>
                  </a:lnTo>
                  <a:lnTo>
                    <a:pt x="1707" y="156"/>
                  </a:lnTo>
                  <a:lnTo>
                    <a:pt x="1706" y="142"/>
                  </a:lnTo>
                  <a:lnTo>
                    <a:pt x="1703" y="129"/>
                  </a:lnTo>
                  <a:lnTo>
                    <a:pt x="1699" y="116"/>
                  </a:lnTo>
                  <a:lnTo>
                    <a:pt x="1695" y="102"/>
                  </a:lnTo>
                  <a:lnTo>
                    <a:pt x="1691" y="89"/>
                  </a:lnTo>
                  <a:lnTo>
                    <a:pt x="1685" y="75"/>
                  </a:lnTo>
                  <a:lnTo>
                    <a:pt x="1677" y="62"/>
                  </a:lnTo>
                  <a:lnTo>
                    <a:pt x="1670" y="50"/>
                  </a:lnTo>
                  <a:lnTo>
                    <a:pt x="1660" y="37"/>
                  </a:lnTo>
                  <a:lnTo>
                    <a:pt x="1651" y="24"/>
                  </a:lnTo>
                  <a:lnTo>
                    <a:pt x="1640" y="11"/>
                  </a:lnTo>
                  <a:lnTo>
                    <a:pt x="1629" y="0"/>
                  </a:lnTo>
                  <a:close/>
                </a:path>
              </a:pathLst>
            </a:custGeom>
            <a:solidFill>
              <a:srgbClr val="F3F9E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8"/>
            <p:cNvSpPr>
              <a:spLocks/>
            </p:cNvSpPr>
            <p:nvPr/>
          </p:nvSpPr>
          <p:spPr bwMode="auto">
            <a:xfrm>
              <a:off x="0" y="-3175"/>
              <a:ext cx="2709863" cy="2300288"/>
            </a:xfrm>
            <a:custGeom>
              <a:avLst/>
              <a:gdLst>
                <a:gd name="T0" fmla="*/ 0 w 1707"/>
                <a:gd name="T1" fmla="*/ 720 h 1449"/>
                <a:gd name="T2" fmla="*/ 219 w 1707"/>
                <a:gd name="T3" fmla="*/ 1382 h 1449"/>
                <a:gd name="T4" fmla="*/ 376 w 1707"/>
                <a:gd name="T5" fmla="*/ 1345 h 1449"/>
                <a:gd name="T6" fmla="*/ 539 w 1707"/>
                <a:gd name="T7" fmla="*/ 1314 h 1449"/>
                <a:gd name="T8" fmla="*/ 703 w 1707"/>
                <a:gd name="T9" fmla="*/ 1289 h 1449"/>
                <a:gd name="T10" fmla="*/ 865 w 1707"/>
                <a:gd name="T11" fmla="*/ 1273 h 1449"/>
                <a:gd name="T12" fmla="*/ 971 w 1707"/>
                <a:gd name="T13" fmla="*/ 1268 h 1449"/>
                <a:gd name="T14" fmla="*/ 1064 w 1707"/>
                <a:gd name="T15" fmla="*/ 1268 h 1449"/>
                <a:gd name="T16" fmla="*/ 1180 w 1707"/>
                <a:gd name="T17" fmla="*/ 1274 h 1449"/>
                <a:gd name="T18" fmla="*/ 1289 w 1707"/>
                <a:gd name="T19" fmla="*/ 1289 h 1449"/>
                <a:gd name="T20" fmla="*/ 1371 w 1707"/>
                <a:gd name="T21" fmla="*/ 1307 h 1449"/>
                <a:gd name="T22" fmla="*/ 1437 w 1707"/>
                <a:gd name="T23" fmla="*/ 1328 h 1449"/>
                <a:gd name="T24" fmla="*/ 1498 w 1707"/>
                <a:gd name="T25" fmla="*/ 1354 h 1449"/>
                <a:gd name="T26" fmla="*/ 1552 w 1707"/>
                <a:gd name="T27" fmla="*/ 1385 h 1449"/>
                <a:gd name="T28" fmla="*/ 1601 w 1707"/>
                <a:gd name="T29" fmla="*/ 1421 h 1449"/>
                <a:gd name="T30" fmla="*/ 1629 w 1707"/>
                <a:gd name="T31" fmla="*/ 1449 h 1449"/>
                <a:gd name="T32" fmla="*/ 1661 w 1707"/>
                <a:gd name="T33" fmla="*/ 1374 h 1449"/>
                <a:gd name="T34" fmla="*/ 1677 w 1707"/>
                <a:gd name="T35" fmla="*/ 1329 h 1449"/>
                <a:gd name="T36" fmla="*/ 1689 w 1707"/>
                <a:gd name="T37" fmla="*/ 1280 h 1449"/>
                <a:gd name="T38" fmla="*/ 1700 w 1707"/>
                <a:gd name="T39" fmla="*/ 1214 h 1449"/>
                <a:gd name="T40" fmla="*/ 1707 w 1707"/>
                <a:gd name="T41" fmla="*/ 1145 h 1449"/>
                <a:gd name="T42" fmla="*/ 1707 w 1707"/>
                <a:gd name="T43" fmla="*/ 1091 h 1449"/>
                <a:gd name="T44" fmla="*/ 1703 w 1707"/>
                <a:gd name="T45" fmla="*/ 1036 h 1449"/>
                <a:gd name="T46" fmla="*/ 1695 w 1707"/>
                <a:gd name="T47" fmla="*/ 980 h 1449"/>
                <a:gd name="T48" fmla="*/ 1673 w 1707"/>
                <a:gd name="T49" fmla="*/ 876 h 1449"/>
                <a:gd name="T50" fmla="*/ 1647 w 1707"/>
                <a:gd name="T51" fmla="*/ 795 h 1449"/>
                <a:gd name="T52" fmla="*/ 1619 w 1707"/>
                <a:gd name="T53" fmla="*/ 721 h 1449"/>
                <a:gd name="T54" fmla="*/ 1587 w 1707"/>
                <a:gd name="T55" fmla="*/ 653 h 1449"/>
                <a:gd name="T56" fmla="*/ 1552 w 1707"/>
                <a:gd name="T57" fmla="*/ 589 h 1449"/>
                <a:gd name="T58" fmla="*/ 1513 w 1707"/>
                <a:gd name="T59" fmla="*/ 531 h 1449"/>
                <a:gd name="T60" fmla="*/ 1473 w 1707"/>
                <a:gd name="T61" fmla="*/ 478 h 1449"/>
                <a:gd name="T62" fmla="*/ 1416 w 1707"/>
                <a:gd name="T63" fmla="*/ 414 h 1449"/>
                <a:gd name="T64" fmla="*/ 1370 w 1707"/>
                <a:gd name="T65" fmla="*/ 372 h 1449"/>
                <a:gd name="T66" fmla="*/ 1307 w 1707"/>
                <a:gd name="T67" fmla="*/ 321 h 1449"/>
                <a:gd name="T68" fmla="*/ 1258 w 1707"/>
                <a:gd name="T69" fmla="*/ 287 h 1449"/>
                <a:gd name="T70" fmla="*/ 1209 w 1707"/>
                <a:gd name="T71" fmla="*/ 257 h 1449"/>
                <a:gd name="T72" fmla="*/ 1126 w 1707"/>
                <a:gd name="T73" fmla="*/ 214 h 1449"/>
                <a:gd name="T74" fmla="*/ 1043 w 1707"/>
                <a:gd name="T75" fmla="*/ 178 h 1449"/>
                <a:gd name="T76" fmla="*/ 944 w 1707"/>
                <a:gd name="T77" fmla="*/ 143 h 1449"/>
                <a:gd name="T78" fmla="*/ 849 w 1707"/>
                <a:gd name="T79" fmla="*/ 116 h 1449"/>
                <a:gd name="T80" fmla="*/ 705 w 1707"/>
                <a:gd name="T81" fmla="*/ 81 h 1449"/>
                <a:gd name="T82" fmla="*/ 544 w 1707"/>
                <a:gd name="T83" fmla="*/ 48 h 1449"/>
                <a:gd name="T84" fmla="*/ 433 w 1707"/>
                <a:gd name="T85" fmla="*/ 30 h 1449"/>
                <a:gd name="T86" fmla="*/ 308 w 1707"/>
                <a:gd name="T87" fmla="*/ 13 h 1449"/>
                <a:gd name="T88" fmla="*/ 170 w 1707"/>
                <a:gd name="T89" fmla="*/ 0 h 1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07" h="1449">
                  <a:moveTo>
                    <a:pt x="170" y="0"/>
                  </a:moveTo>
                  <a:lnTo>
                    <a:pt x="0" y="0"/>
                  </a:lnTo>
                  <a:lnTo>
                    <a:pt x="0" y="720"/>
                  </a:lnTo>
                  <a:lnTo>
                    <a:pt x="0" y="1440"/>
                  </a:lnTo>
                  <a:lnTo>
                    <a:pt x="168" y="1395"/>
                  </a:lnTo>
                  <a:lnTo>
                    <a:pt x="219" y="1382"/>
                  </a:lnTo>
                  <a:lnTo>
                    <a:pt x="270" y="1369"/>
                  </a:lnTo>
                  <a:lnTo>
                    <a:pt x="323" y="1356"/>
                  </a:lnTo>
                  <a:lnTo>
                    <a:pt x="376" y="1345"/>
                  </a:lnTo>
                  <a:lnTo>
                    <a:pt x="430" y="1334"/>
                  </a:lnTo>
                  <a:lnTo>
                    <a:pt x="485" y="1323"/>
                  </a:lnTo>
                  <a:lnTo>
                    <a:pt x="539" y="1314"/>
                  </a:lnTo>
                  <a:lnTo>
                    <a:pt x="593" y="1304"/>
                  </a:lnTo>
                  <a:lnTo>
                    <a:pt x="648" y="1297"/>
                  </a:lnTo>
                  <a:lnTo>
                    <a:pt x="703" y="1289"/>
                  </a:lnTo>
                  <a:lnTo>
                    <a:pt x="758" y="1283"/>
                  </a:lnTo>
                  <a:lnTo>
                    <a:pt x="812" y="1278"/>
                  </a:lnTo>
                  <a:lnTo>
                    <a:pt x="865" y="1273"/>
                  </a:lnTo>
                  <a:lnTo>
                    <a:pt x="919" y="1270"/>
                  </a:lnTo>
                  <a:lnTo>
                    <a:pt x="946" y="1269"/>
                  </a:lnTo>
                  <a:lnTo>
                    <a:pt x="971" y="1268"/>
                  </a:lnTo>
                  <a:lnTo>
                    <a:pt x="998" y="1268"/>
                  </a:lnTo>
                  <a:lnTo>
                    <a:pt x="1023" y="1267"/>
                  </a:lnTo>
                  <a:lnTo>
                    <a:pt x="1064" y="1268"/>
                  </a:lnTo>
                  <a:lnTo>
                    <a:pt x="1103" y="1269"/>
                  </a:lnTo>
                  <a:lnTo>
                    <a:pt x="1141" y="1271"/>
                  </a:lnTo>
                  <a:lnTo>
                    <a:pt x="1180" y="1274"/>
                  </a:lnTo>
                  <a:lnTo>
                    <a:pt x="1217" y="1278"/>
                  </a:lnTo>
                  <a:lnTo>
                    <a:pt x="1254" y="1283"/>
                  </a:lnTo>
                  <a:lnTo>
                    <a:pt x="1289" y="1289"/>
                  </a:lnTo>
                  <a:lnTo>
                    <a:pt x="1324" y="1296"/>
                  </a:lnTo>
                  <a:lnTo>
                    <a:pt x="1348" y="1301"/>
                  </a:lnTo>
                  <a:lnTo>
                    <a:pt x="1371" y="1307"/>
                  </a:lnTo>
                  <a:lnTo>
                    <a:pt x="1393" y="1314"/>
                  </a:lnTo>
                  <a:lnTo>
                    <a:pt x="1416" y="1320"/>
                  </a:lnTo>
                  <a:lnTo>
                    <a:pt x="1437" y="1328"/>
                  </a:lnTo>
                  <a:lnTo>
                    <a:pt x="1457" y="1336"/>
                  </a:lnTo>
                  <a:lnTo>
                    <a:pt x="1477" y="1345"/>
                  </a:lnTo>
                  <a:lnTo>
                    <a:pt x="1498" y="1354"/>
                  </a:lnTo>
                  <a:lnTo>
                    <a:pt x="1517" y="1364"/>
                  </a:lnTo>
                  <a:lnTo>
                    <a:pt x="1535" y="1374"/>
                  </a:lnTo>
                  <a:lnTo>
                    <a:pt x="1552" y="1385"/>
                  </a:lnTo>
                  <a:lnTo>
                    <a:pt x="1569" y="1397"/>
                  </a:lnTo>
                  <a:lnTo>
                    <a:pt x="1586" y="1408"/>
                  </a:lnTo>
                  <a:lnTo>
                    <a:pt x="1601" y="1421"/>
                  </a:lnTo>
                  <a:lnTo>
                    <a:pt x="1608" y="1427"/>
                  </a:lnTo>
                  <a:lnTo>
                    <a:pt x="1615" y="1435"/>
                  </a:lnTo>
                  <a:lnTo>
                    <a:pt x="1629" y="1449"/>
                  </a:lnTo>
                  <a:lnTo>
                    <a:pt x="1643" y="1420"/>
                  </a:lnTo>
                  <a:lnTo>
                    <a:pt x="1656" y="1390"/>
                  </a:lnTo>
                  <a:lnTo>
                    <a:pt x="1661" y="1374"/>
                  </a:lnTo>
                  <a:lnTo>
                    <a:pt x="1666" y="1359"/>
                  </a:lnTo>
                  <a:lnTo>
                    <a:pt x="1672" y="1343"/>
                  </a:lnTo>
                  <a:lnTo>
                    <a:pt x="1677" y="1329"/>
                  </a:lnTo>
                  <a:lnTo>
                    <a:pt x="1681" y="1313"/>
                  </a:lnTo>
                  <a:lnTo>
                    <a:pt x="1686" y="1297"/>
                  </a:lnTo>
                  <a:lnTo>
                    <a:pt x="1689" y="1280"/>
                  </a:lnTo>
                  <a:lnTo>
                    <a:pt x="1693" y="1264"/>
                  </a:lnTo>
                  <a:lnTo>
                    <a:pt x="1698" y="1231"/>
                  </a:lnTo>
                  <a:lnTo>
                    <a:pt x="1700" y="1214"/>
                  </a:lnTo>
                  <a:lnTo>
                    <a:pt x="1703" y="1197"/>
                  </a:lnTo>
                  <a:lnTo>
                    <a:pt x="1706" y="1162"/>
                  </a:lnTo>
                  <a:lnTo>
                    <a:pt x="1707" y="1145"/>
                  </a:lnTo>
                  <a:lnTo>
                    <a:pt x="1707" y="1127"/>
                  </a:lnTo>
                  <a:lnTo>
                    <a:pt x="1707" y="1109"/>
                  </a:lnTo>
                  <a:lnTo>
                    <a:pt x="1707" y="1091"/>
                  </a:lnTo>
                  <a:lnTo>
                    <a:pt x="1706" y="1072"/>
                  </a:lnTo>
                  <a:lnTo>
                    <a:pt x="1705" y="1054"/>
                  </a:lnTo>
                  <a:lnTo>
                    <a:pt x="1703" y="1036"/>
                  </a:lnTo>
                  <a:lnTo>
                    <a:pt x="1700" y="1017"/>
                  </a:lnTo>
                  <a:lnTo>
                    <a:pt x="1698" y="999"/>
                  </a:lnTo>
                  <a:lnTo>
                    <a:pt x="1695" y="980"/>
                  </a:lnTo>
                  <a:lnTo>
                    <a:pt x="1689" y="942"/>
                  </a:lnTo>
                  <a:lnTo>
                    <a:pt x="1679" y="903"/>
                  </a:lnTo>
                  <a:lnTo>
                    <a:pt x="1673" y="876"/>
                  </a:lnTo>
                  <a:lnTo>
                    <a:pt x="1664" y="848"/>
                  </a:lnTo>
                  <a:lnTo>
                    <a:pt x="1656" y="822"/>
                  </a:lnTo>
                  <a:lnTo>
                    <a:pt x="1647" y="795"/>
                  </a:lnTo>
                  <a:lnTo>
                    <a:pt x="1639" y="769"/>
                  </a:lnTo>
                  <a:lnTo>
                    <a:pt x="1629" y="745"/>
                  </a:lnTo>
                  <a:lnTo>
                    <a:pt x="1619" y="721"/>
                  </a:lnTo>
                  <a:lnTo>
                    <a:pt x="1609" y="697"/>
                  </a:lnTo>
                  <a:lnTo>
                    <a:pt x="1598" y="675"/>
                  </a:lnTo>
                  <a:lnTo>
                    <a:pt x="1587" y="653"/>
                  </a:lnTo>
                  <a:lnTo>
                    <a:pt x="1575" y="630"/>
                  </a:lnTo>
                  <a:lnTo>
                    <a:pt x="1563" y="610"/>
                  </a:lnTo>
                  <a:lnTo>
                    <a:pt x="1552" y="589"/>
                  </a:lnTo>
                  <a:lnTo>
                    <a:pt x="1539" y="570"/>
                  </a:lnTo>
                  <a:lnTo>
                    <a:pt x="1527" y="549"/>
                  </a:lnTo>
                  <a:lnTo>
                    <a:pt x="1513" y="531"/>
                  </a:lnTo>
                  <a:lnTo>
                    <a:pt x="1501" y="513"/>
                  </a:lnTo>
                  <a:lnTo>
                    <a:pt x="1487" y="495"/>
                  </a:lnTo>
                  <a:lnTo>
                    <a:pt x="1473" y="478"/>
                  </a:lnTo>
                  <a:lnTo>
                    <a:pt x="1459" y="461"/>
                  </a:lnTo>
                  <a:lnTo>
                    <a:pt x="1431" y="429"/>
                  </a:lnTo>
                  <a:lnTo>
                    <a:pt x="1416" y="414"/>
                  </a:lnTo>
                  <a:lnTo>
                    <a:pt x="1401" y="400"/>
                  </a:lnTo>
                  <a:lnTo>
                    <a:pt x="1386" y="386"/>
                  </a:lnTo>
                  <a:lnTo>
                    <a:pt x="1370" y="372"/>
                  </a:lnTo>
                  <a:lnTo>
                    <a:pt x="1339" y="345"/>
                  </a:lnTo>
                  <a:lnTo>
                    <a:pt x="1323" y="333"/>
                  </a:lnTo>
                  <a:lnTo>
                    <a:pt x="1307" y="321"/>
                  </a:lnTo>
                  <a:lnTo>
                    <a:pt x="1291" y="309"/>
                  </a:lnTo>
                  <a:lnTo>
                    <a:pt x="1275" y="299"/>
                  </a:lnTo>
                  <a:lnTo>
                    <a:pt x="1258" y="287"/>
                  </a:lnTo>
                  <a:lnTo>
                    <a:pt x="1242" y="277"/>
                  </a:lnTo>
                  <a:lnTo>
                    <a:pt x="1226" y="267"/>
                  </a:lnTo>
                  <a:lnTo>
                    <a:pt x="1209" y="257"/>
                  </a:lnTo>
                  <a:lnTo>
                    <a:pt x="1177" y="239"/>
                  </a:lnTo>
                  <a:lnTo>
                    <a:pt x="1143" y="222"/>
                  </a:lnTo>
                  <a:lnTo>
                    <a:pt x="1126" y="214"/>
                  </a:lnTo>
                  <a:lnTo>
                    <a:pt x="1110" y="206"/>
                  </a:lnTo>
                  <a:lnTo>
                    <a:pt x="1076" y="191"/>
                  </a:lnTo>
                  <a:lnTo>
                    <a:pt x="1043" y="178"/>
                  </a:lnTo>
                  <a:lnTo>
                    <a:pt x="1009" y="166"/>
                  </a:lnTo>
                  <a:lnTo>
                    <a:pt x="976" y="154"/>
                  </a:lnTo>
                  <a:lnTo>
                    <a:pt x="944" y="143"/>
                  </a:lnTo>
                  <a:lnTo>
                    <a:pt x="911" y="134"/>
                  </a:lnTo>
                  <a:lnTo>
                    <a:pt x="880" y="124"/>
                  </a:lnTo>
                  <a:lnTo>
                    <a:pt x="849" y="116"/>
                  </a:lnTo>
                  <a:lnTo>
                    <a:pt x="818" y="108"/>
                  </a:lnTo>
                  <a:lnTo>
                    <a:pt x="761" y="94"/>
                  </a:lnTo>
                  <a:lnTo>
                    <a:pt x="705" y="81"/>
                  </a:lnTo>
                  <a:lnTo>
                    <a:pt x="644" y="68"/>
                  </a:lnTo>
                  <a:lnTo>
                    <a:pt x="579" y="54"/>
                  </a:lnTo>
                  <a:lnTo>
                    <a:pt x="544" y="48"/>
                  </a:lnTo>
                  <a:lnTo>
                    <a:pt x="508" y="41"/>
                  </a:lnTo>
                  <a:lnTo>
                    <a:pt x="471" y="35"/>
                  </a:lnTo>
                  <a:lnTo>
                    <a:pt x="433" y="30"/>
                  </a:lnTo>
                  <a:lnTo>
                    <a:pt x="392" y="23"/>
                  </a:lnTo>
                  <a:lnTo>
                    <a:pt x="351" y="18"/>
                  </a:lnTo>
                  <a:lnTo>
                    <a:pt x="308" y="13"/>
                  </a:lnTo>
                  <a:lnTo>
                    <a:pt x="264" y="8"/>
                  </a:lnTo>
                  <a:lnTo>
                    <a:pt x="218" y="4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rgbClr val="D6E1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9"/>
            <p:cNvSpPr>
              <a:spLocks/>
            </p:cNvSpPr>
            <p:nvPr/>
          </p:nvSpPr>
          <p:spPr bwMode="auto">
            <a:xfrm>
              <a:off x="0" y="2008188"/>
              <a:ext cx="2586038" cy="995363"/>
            </a:xfrm>
            <a:custGeom>
              <a:avLst/>
              <a:gdLst>
                <a:gd name="T0" fmla="*/ 1064 w 1629"/>
                <a:gd name="T1" fmla="*/ 1 h 627"/>
                <a:gd name="T2" fmla="*/ 1141 w 1629"/>
                <a:gd name="T3" fmla="*/ 4 h 627"/>
                <a:gd name="T4" fmla="*/ 1217 w 1629"/>
                <a:gd name="T5" fmla="*/ 11 h 627"/>
                <a:gd name="T6" fmla="*/ 1289 w 1629"/>
                <a:gd name="T7" fmla="*/ 22 h 627"/>
                <a:gd name="T8" fmla="*/ 1348 w 1629"/>
                <a:gd name="T9" fmla="*/ 34 h 627"/>
                <a:gd name="T10" fmla="*/ 1393 w 1629"/>
                <a:gd name="T11" fmla="*/ 47 h 627"/>
                <a:gd name="T12" fmla="*/ 1437 w 1629"/>
                <a:gd name="T13" fmla="*/ 61 h 627"/>
                <a:gd name="T14" fmla="*/ 1477 w 1629"/>
                <a:gd name="T15" fmla="*/ 78 h 627"/>
                <a:gd name="T16" fmla="*/ 1517 w 1629"/>
                <a:gd name="T17" fmla="*/ 97 h 627"/>
                <a:gd name="T18" fmla="*/ 1552 w 1629"/>
                <a:gd name="T19" fmla="*/ 118 h 627"/>
                <a:gd name="T20" fmla="*/ 1586 w 1629"/>
                <a:gd name="T21" fmla="*/ 141 h 627"/>
                <a:gd name="T22" fmla="*/ 1608 w 1629"/>
                <a:gd name="T23" fmla="*/ 160 h 627"/>
                <a:gd name="T24" fmla="*/ 1629 w 1629"/>
                <a:gd name="T25" fmla="*/ 182 h 627"/>
                <a:gd name="T26" fmla="*/ 1604 w 1629"/>
                <a:gd name="T27" fmla="*/ 230 h 627"/>
                <a:gd name="T28" fmla="*/ 1574 w 1629"/>
                <a:gd name="T29" fmla="*/ 276 h 627"/>
                <a:gd name="T30" fmla="*/ 1557 w 1629"/>
                <a:gd name="T31" fmla="*/ 299 h 627"/>
                <a:gd name="T32" fmla="*/ 1523 w 1629"/>
                <a:gd name="T33" fmla="*/ 341 h 627"/>
                <a:gd name="T34" fmla="*/ 1495 w 1629"/>
                <a:gd name="T35" fmla="*/ 372 h 627"/>
                <a:gd name="T36" fmla="*/ 1466 w 1629"/>
                <a:gd name="T37" fmla="*/ 401 h 627"/>
                <a:gd name="T38" fmla="*/ 1445 w 1629"/>
                <a:gd name="T39" fmla="*/ 419 h 627"/>
                <a:gd name="T40" fmla="*/ 1403 w 1629"/>
                <a:gd name="T41" fmla="*/ 454 h 627"/>
                <a:gd name="T42" fmla="*/ 1358 w 1629"/>
                <a:gd name="T43" fmla="*/ 486 h 627"/>
                <a:gd name="T44" fmla="*/ 1312 w 1629"/>
                <a:gd name="T45" fmla="*/ 514 h 627"/>
                <a:gd name="T46" fmla="*/ 1264 w 1629"/>
                <a:gd name="T47" fmla="*/ 540 h 627"/>
                <a:gd name="T48" fmla="*/ 1214 w 1629"/>
                <a:gd name="T49" fmla="*/ 562 h 627"/>
                <a:gd name="T50" fmla="*/ 1163 w 1629"/>
                <a:gd name="T51" fmla="*/ 582 h 627"/>
                <a:gd name="T52" fmla="*/ 1111 w 1629"/>
                <a:gd name="T53" fmla="*/ 598 h 627"/>
                <a:gd name="T54" fmla="*/ 1057 w 1629"/>
                <a:gd name="T55" fmla="*/ 611 h 627"/>
                <a:gd name="T56" fmla="*/ 1004 w 1629"/>
                <a:gd name="T57" fmla="*/ 620 h 627"/>
                <a:gd name="T58" fmla="*/ 950 w 1629"/>
                <a:gd name="T59" fmla="*/ 625 h 627"/>
                <a:gd name="T60" fmla="*/ 896 w 1629"/>
                <a:gd name="T61" fmla="*/ 627 h 627"/>
                <a:gd name="T62" fmla="*/ 829 w 1629"/>
                <a:gd name="T63" fmla="*/ 625 h 627"/>
                <a:gd name="T64" fmla="*/ 755 w 1629"/>
                <a:gd name="T65" fmla="*/ 616 h 627"/>
                <a:gd name="T66" fmla="*/ 670 w 1629"/>
                <a:gd name="T67" fmla="*/ 606 h 627"/>
                <a:gd name="T68" fmla="*/ 576 w 1629"/>
                <a:gd name="T69" fmla="*/ 591 h 627"/>
                <a:gd name="T70" fmla="*/ 475 w 1629"/>
                <a:gd name="T71" fmla="*/ 572 h 627"/>
                <a:gd name="T72" fmla="*/ 366 w 1629"/>
                <a:gd name="T73" fmla="*/ 548 h 627"/>
                <a:gd name="T74" fmla="*/ 250 w 1629"/>
                <a:gd name="T75" fmla="*/ 522 h 627"/>
                <a:gd name="T76" fmla="*/ 128 w 1629"/>
                <a:gd name="T77" fmla="*/ 490 h 627"/>
                <a:gd name="T78" fmla="*/ 0 w 1629"/>
                <a:gd name="T79" fmla="*/ 453 h 627"/>
                <a:gd name="T80" fmla="*/ 0 w 1629"/>
                <a:gd name="T81" fmla="*/ 173 h 627"/>
                <a:gd name="T82" fmla="*/ 219 w 1629"/>
                <a:gd name="T83" fmla="*/ 115 h 627"/>
                <a:gd name="T84" fmla="*/ 323 w 1629"/>
                <a:gd name="T85" fmla="*/ 89 h 627"/>
                <a:gd name="T86" fmla="*/ 430 w 1629"/>
                <a:gd name="T87" fmla="*/ 67 h 627"/>
                <a:gd name="T88" fmla="*/ 539 w 1629"/>
                <a:gd name="T89" fmla="*/ 47 h 627"/>
                <a:gd name="T90" fmla="*/ 648 w 1629"/>
                <a:gd name="T91" fmla="*/ 30 h 627"/>
                <a:gd name="T92" fmla="*/ 758 w 1629"/>
                <a:gd name="T93" fmla="*/ 16 h 627"/>
                <a:gd name="T94" fmla="*/ 865 w 1629"/>
                <a:gd name="T95" fmla="*/ 6 h 627"/>
                <a:gd name="T96" fmla="*/ 946 w 1629"/>
                <a:gd name="T97" fmla="*/ 2 h 627"/>
                <a:gd name="T98" fmla="*/ 998 w 1629"/>
                <a:gd name="T99" fmla="*/ 1 h 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629" h="627">
                  <a:moveTo>
                    <a:pt x="1023" y="0"/>
                  </a:moveTo>
                  <a:lnTo>
                    <a:pt x="1064" y="1"/>
                  </a:lnTo>
                  <a:lnTo>
                    <a:pt x="1103" y="2"/>
                  </a:lnTo>
                  <a:lnTo>
                    <a:pt x="1141" y="4"/>
                  </a:lnTo>
                  <a:lnTo>
                    <a:pt x="1180" y="7"/>
                  </a:lnTo>
                  <a:lnTo>
                    <a:pt x="1217" y="11"/>
                  </a:lnTo>
                  <a:lnTo>
                    <a:pt x="1254" y="16"/>
                  </a:lnTo>
                  <a:lnTo>
                    <a:pt x="1289" y="22"/>
                  </a:lnTo>
                  <a:lnTo>
                    <a:pt x="1324" y="29"/>
                  </a:lnTo>
                  <a:lnTo>
                    <a:pt x="1348" y="34"/>
                  </a:lnTo>
                  <a:lnTo>
                    <a:pt x="1371" y="40"/>
                  </a:lnTo>
                  <a:lnTo>
                    <a:pt x="1393" y="47"/>
                  </a:lnTo>
                  <a:lnTo>
                    <a:pt x="1416" y="53"/>
                  </a:lnTo>
                  <a:lnTo>
                    <a:pt x="1437" y="61"/>
                  </a:lnTo>
                  <a:lnTo>
                    <a:pt x="1457" y="69"/>
                  </a:lnTo>
                  <a:lnTo>
                    <a:pt x="1477" y="78"/>
                  </a:lnTo>
                  <a:lnTo>
                    <a:pt x="1498" y="87"/>
                  </a:lnTo>
                  <a:lnTo>
                    <a:pt x="1517" y="97"/>
                  </a:lnTo>
                  <a:lnTo>
                    <a:pt x="1535" y="107"/>
                  </a:lnTo>
                  <a:lnTo>
                    <a:pt x="1552" y="118"/>
                  </a:lnTo>
                  <a:lnTo>
                    <a:pt x="1569" y="130"/>
                  </a:lnTo>
                  <a:lnTo>
                    <a:pt x="1586" y="141"/>
                  </a:lnTo>
                  <a:lnTo>
                    <a:pt x="1601" y="154"/>
                  </a:lnTo>
                  <a:lnTo>
                    <a:pt x="1608" y="160"/>
                  </a:lnTo>
                  <a:lnTo>
                    <a:pt x="1615" y="168"/>
                  </a:lnTo>
                  <a:lnTo>
                    <a:pt x="1629" y="182"/>
                  </a:lnTo>
                  <a:lnTo>
                    <a:pt x="1618" y="205"/>
                  </a:lnTo>
                  <a:lnTo>
                    <a:pt x="1604" y="230"/>
                  </a:lnTo>
                  <a:lnTo>
                    <a:pt x="1589" y="253"/>
                  </a:lnTo>
                  <a:lnTo>
                    <a:pt x="1574" y="276"/>
                  </a:lnTo>
                  <a:lnTo>
                    <a:pt x="1566" y="287"/>
                  </a:lnTo>
                  <a:lnTo>
                    <a:pt x="1557" y="299"/>
                  </a:lnTo>
                  <a:lnTo>
                    <a:pt x="1541" y="320"/>
                  </a:lnTo>
                  <a:lnTo>
                    <a:pt x="1523" y="341"/>
                  </a:lnTo>
                  <a:lnTo>
                    <a:pt x="1505" y="361"/>
                  </a:lnTo>
                  <a:lnTo>
                    <a:pt x="1495" y="372"/>
                  </a:lnTo>
                  <a:lnTo>
                    <a:pt x="1486" y="382"/>
                  </a:lnTo>
                  <a:lnTo>
                    <a:pt x="1466" y="401"/>
                  </a:lnTo>
                  <a:lnTo>
                    <a:pt x="1456" y="410"/>
                  </a:lnTo>
                  <a:lnTo>
                    <a:pt x="1445" y="419"/>
                  </a:lnTo>
                  <a:lnTo>
                    <a:pt x="1424" y="437"/>
                  </a:lnTo>
                  <a:lnTo>
                    <a:pt x="1403" y="454"/>
                  </a:lnTo>
                  <a:lnTo>
                    <a:pt x="1381" y="470"/>
                  </a:lnTo>
                  <a:lnTo>
                    <a:pt x="1358" y="486"/>
                  </a:lnTo>
                  <a:lnTo>
                    <a:pt x="1335" y="501"/>
                  </a:lnTo>
                  <a:lnTo>
                    <a:pt x="1312" y="514"/>
                  </a:lnTo>
                  <a:lnTo>
                    <a:pt x="1288" y="527"/>
                  </a:lnTo>
                  <a:lnTo>
                    <a:pt x="1264" y="540"/>
                  </a:lnTo>
                  <a:lnTo>
                    <a:pt x="1239" y="552"/>
                  </a:lnTo>
                  <a:lnTo>
                    <a:pt x="1214" y="562"/>
                  </a:lnTo>
                  <a:lnTo>
                    <a:pt x="1188" y="573"/>
                  </a:lnTo>
                  <a:lnTo>
                    <a:pt x="1163" y="582"/>
                  </a:lnTo>
                  <a:lnTo>
                    <a:pt x="1137" y="591"/>
                  </a:lnTo>
                  <a:lnTo>
                    <a:pt x="1111" y="598"/>
                  </a:lnTo>
                  <a:lnTo>
                    <a:pt x="1084" y="605"/>
                  </a:lnTo>
                  <a:lnTo>
                    <a:pt x="1057" y="611"/>
                  </a:lnTo>
                  <a:lnTo>
                    <a:pt x="1031" y="615"/>
                  </a:lnTo>
                  <a:lnTo>
                    <a:pt x="1004" y="620"/>
                  </a:lnTo>
                  <a:lnTo>
                    <a:pt x="977" y="623"/>
                  </a:lnTo>
                  <a:lnTo>
                    <a:pt x="950" y="625"/>
                  </a:lnTo>
                  <a:lnTo>
                    <a:pt x="924" y="627"/>
                  </a:lnTo>
                  <a:lnTo>
                    <a:pt x="896" y="627"/>
                  </a:lnTo>
                  <a:lnTo>
                    <a:pt x="863" y="627"/>
                  </a:lnTo>
                  <a:lnTo>
                    <a:pt x="829" y="625"/>
                  </a:lnTo>
                  <a:lnTo>
                    <a:pt x="793" y="621"/>
                  </a:lnTo>
                  <a:lnTo>
                    <a:pt x="755" y="616"/>
                  </a:lnTo>
                  <a:lnTo>
                    <a:pt x="713" y="611"/>
                  </a:lnTo>
                  <a:lnTo>
                    <a:pt x="670" y="606"/>
                  </a:lnTo>
                  <a:lnTo>
                    <a:pt x="624" y="598"/>
                  </a:lnTo>
                  <a:lnTo>
                    <a:pt x="576" y="591"/>
                  </a:lnTo>
                  <a:lnTo>
                    <a:pt x="526" y="581"/>
                  </a:lnTo>
                  <a:lnTo>
                    <a:pt x="475" y="572"/>
                  </a:lnTo>
                  <a:lnTo>
                    <a:pt x="421" y="561"/>
                  </a:lnTo>
                  <a:lnTo>
                    <a:pt x="366" y="548"/>
                  </a:lnTo>
                  <a:lnTo>
                    <a:pt x="308" y="536"/>
                  </a:lnTo>
                  <a:lnTo>
                    <a:pt x="250" y="522"/>
                  </a:lnTo>
                  <a:lnTo>
                    <a:pt x="189" y="506"/>
                  </a:lnTo>
                  <a:lnTo>
                    <a:pt x="128" y="490"/>
                  </a:lnTo>
                  <a:lnTo>
                    <a:pt x="65" y="472"/>
                  </a:lnTo>
                  <a:lnTo>
                    <a:pt x="0" y="453"/>
                  </a:lnTo>
                  <a:lnTo>
                    <a:pt x="0" y="273"/>
                  </a:lnTo>
                  <a:lnTo>
                    <a:pt x="0" y="173"/>
                  </a:lnTo>
                  <a:lnTo>
                    <a:pt x="168" y="128"/>
                  </a:lnTo>
                  <a:lnTo>
                    <a:pt x="219" y="115"/>
                  </a:lnTo>
                  <a:lnTo>
                    <a:pt x="270" y="102"/>
                  </a:lnTo>
                  <a:lnTo>
                    <a:pt x="323" y="89"/>
                  </a:lnTo>
                  <a:lnTo>
                    <a:pt x="376" y="78"/>
                  </a:lnTo>
                  <a:lnTo>
                    <a:pt x="430" y="67"/>
                  </a:lnTo>
                  <a:lnTo>
                    <a:pt x="485" y="56"/>
                  </a:lnTo>
                  <a:lnTo>
                    <a:pt x="539" y="47"/>
                  </a:lnTo>
                  <a:lnTo>
                    <a:pt x="593" y="37"/>
                  </a:lnTo>
                  <a:lnTo>
                    <a:pt x="648" y="30"/>
                  </a:lnTo>
                  <a:lnTo>
                    <a:pt x="703" y="22"/>
                  </a:lnTo>
                  <a:lnTo>
                    <a:pt x="758" y="16"/>
                  </a:lnTo>
                  <a:lnTo>
                    <a:pt x="812" y="11"/>
                  </a:lnTo>
                  <a:lnTo>
                    <a:pt x="865" y="6"/>
                  </a:lnTo>
                  <a:lnTo>
                    <a:pt x="919" y="3"/>
                  </a:lnTo>
                  <a:lnTo>
                    <a:pt x="946" y="2"/>
                  </a:lnTo>
                  <a:lnTo>
                    <a:pt x="971" y="1"/>
                  </a:lnTo>
                  <a:lnTo>
                    <a:pt x="998" y="1"/>
                  </a:lnTo>
                  <a:lnTo>
                    <a:pt x="1023" y="0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76250"/>
            <a:ext cx="8229600" cy="115255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3239"/>
            <a:ext cx="8229600" cy="403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7584" y="6381750"/>
            <a:ext cx="864096" cy="1404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2019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1680" y="6381750"/>
            <a:ext cx="3672408" cy="1428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Energiatehokas rakentaminen - sääsuojaus ja olosuhdehallinta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8313" y="6378903"/>
            <a:ext cx="359271" cy="14329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0168ACF4-E7A5-495E-8C31-8E9E3D5B0BFC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332" y="6165304"/>
            <a:ext cx="2622356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085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spcBef>
          <a:spcPts val="6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39750" indent="-273050" algn="l" defTabSz="914400" rtl="0" eaLnBrk="1" latinLnBrk="0" hangingPunct="1"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06450" indent="-266700" algn="l" defTabSz="914400" rtl="0" eaLnBrk="1" latinLnBrk="0" hangingPunct="1">
        <a:spcBef>
          <a:spcPts val="600"/>
        </a:spcBef>
        <a:buFont typeface="Arial" panose="020B0604020202020204" pitchFamily="34" charset="0"/>
        <a:buChar char="−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71563" indent="-265113" algn="l" defTabSz="914400" rtl="0" eaLnBrk="1" latinLnBrk="0" hangingPunct="1"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46200" indent="-274638" algn="l" defTabSz="914400" rtl="0" eaLnBrk="1" latinLnBrk="0" hangingPunct="1"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12900" indent="-2667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F5E92-2EE5-4D88-B616-EE8C1506522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sv-FI" dirty="0"/>
            </a:br>
            <a:r>
              <a:rPr lang="sv-FI" dirty="0"/>
              <a:t>Byggets klimathantering och torkning av strukturer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554866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7" name="Picture 9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2649532"/>
            <a:ext cx="4496952" cy="3155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1500" name="Straight Connector 61499"/>
          <p:cNvCxnSpPr/>
          <p:nvPr/>
        </p:nvCxnSpPr>
        <p:spPr>
          <a:xfrm flipV="1">
            <a:off x="3610588" y="4599449"/>
            <a:ext cx="0" cy="63271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 flipV="1">
            <a:off x="2610669" y="4881780"/>
            <a:ext cx="0" cy="36004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>
            <a:off x="963897" y="4593750"/>
            <a:ext cx="2650503" cy="1003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>
            <a:off x="963898" y="4881780"/>
            <a:ext cx="1646771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Otsikko 1"/>
          <p:cNvSpPr txBox="1">
            <a:spLocks/>
          </p:cNvSpPr>
          <p:nvPr/>
        </p:nvSpPr>
        <p:spPr bwMode="auto">
          <a:xfrm>
            <a:off x="5238442" y="2652080"/>
            <a:ext cx="2362401" cy="3153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803" tIns="44901" rIns="89803" bIns="44901" anchor="ctr"/>
          <a:lstStyle/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sv-FI" sz="1956" b="1" dirty="0">
                <a:latin typeface="+mj-lt"/>
                <a:ea typeface="+mj-ea"/>
                <a:cs typeface="+mj-cs"/>
              </a:rPr>
              <a:t>Svar:</a:t>
            </a:r>
          </a:p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sv-FI" sz="1956" b="1" dirty="0">
                <a:latin typeface="+mj-lt"/>
                <a:ea typeface="+mj-ea"/>
                <a:cs typeface="+mj-cs"/>
              </a:rPr>
              <a:t>9 g – 5 g x 10000</a:t>
            </a:r>
          </a:p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sv-FI" sz="1956" b="1" dirty="0">
                <a:latin typeface="+mj-lt"/>
                <a:ea typeface="+mj-ea"/>
                <a:cs typeface="+mj-cs"/>
              </a:rPr>
              <a:t>= 40 000 g</a:t>
            </a:r>
          </a:p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sv-FI" sz="1956" b="1" dirty="0">
                <a:latin typeface="+mj-lt"/>
                <a:ea typeface="+mj-ea"/>
                <a:cs typeface="+mj-cs"/>
              </a:rPr>
              <a:t>= 40 liter</a:t>
            </a:r>
          </a:p>
        </p:txBody>
      </p:sp>
      <p:sp>
        <p:nvSpPr>
          <p:cNvPr id="9" name="Rectangle 1"/>
          <p:cNvSpPr/>
          <p:nvPr/>
        </p:nvSpPr>
        <p:spPr>
          <a:xfrm>
            <a:off x="1721037" y="5477128"/>
            <a:ext cx="1779263" cy="2965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FI" sz="1441" dirty="0">
                <a:solidFill>
                  <a:schemeClr val="tx2"/>
                </a:solidFill>
              </a:rPr>
              <a:t>Temperatur [C</a:t>
            </a:r>
            <a:r>
              <a:rPr lang="sv-FI" sz="1441" b="1" baseline="30000" dirty="0">
                <a:solidFill>
                  <a:schemeClr val="tx2"/>
                </a:solidFill>
              </a:rPr>
              <a:t>o</a:t>
            </a:r>
            <a:r>
              <a:rPr lang="sv-FI" sz="1441" dirty="0">
                <a:solidFill>
                  <a:schemeClr val="tx2"/>
                </a:solidFill>
              </a:rPr>
              <a:t>]</a:t>
            </a:r>
          </a:p>
        </p:txBody>
      </p:sp>
      <p:sp>
        <p:nvSpPr>
          <p:cNvPr id="10" name="Rectangle 2"/>
          <p:cNvSpPr/>
          <p:nvPr/>
        </p:nvSpPr>
        <p:spPr>
          <a:xfrm>
            <a:off x="568403" y="2919485"/>
            <a:ext cx="111204" cy="2616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sv-FI" sz="1441" dirty="0">
                <a:solidFill>
                  <a:schemeClr val="tx2"/>
                </a:solidFill>
              </a:rPr>
              <a:t>Absolut fuktighet [g/m3]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3D07D0-E7DD-43C8-B4DA-AF14671F7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sv-FI" sz="2800" dirty="0"/>
              <a:t>Uppgift:</a:t>
            </a:r>
            <a:br>
              <a:rPr lang="sv-FI" sz="2800" dirty="0"/>
            </a:br>
            <a:r>
              <a:rPr lang="sv-FI" sz="2000" dirty="0"/>
              <a:t>Hur mycket vattenånga avlägsnas med hjälp av ventilation, från en 10 000 m</a:t>
            </a:r>
            <a:r>
              <a:rPr lang="sv-FI" sz="2000" baseline="30000" dirty="0"/>
              <a:t>3</a:t>
            </a:r>
            <a:r>
              <a:rPr lang="sv-FI" sz="2000" dirty="0"/>
              <a:t> (ungefär 50 bostäder) stort bostadshöghusbyggplats, då ute- och inneluften växlas för en gång?</a:t>
            </a:r>
            <a:endParaRPr lang="fi-FI" sz="2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DC419A-136C-493C-A17C-ADB9856F1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73239"/>
            <a:ext cx="8229600" cy="711615"/>
          </a:xfrm>
        </p:spPr>
        <p:txBody>
          <a:bodyPr>
            <a:normAutofit/>
          </a:bodyPr>
          <a:lstStyle/>
          <a:p>
            <a:r>
              <a:rPr lang="sv-FI" sz="1800" b="1" dirty="0"/>
              <a:t>Inomhustemperaturen är 20 </a:t>
            </a:r>
            <a:r>
              <a:rPr lang="sv-FI" sz="1800" b="1" baseline="30000" dirty="0" err="1"/>
              <a:t>o</a:t>
            </a:r>
            <a:r>
              <a:rPr lang="sv-FI" sz="1800" b="1" dirty="0" err="1"/>
              <a:t>C</a:t>
            </a:r>
            <a:r>
              <a:rPr lang="sv-FI" sz="1800" b="1" dirty="0"/>
              <a:t> och utetemperaturen 5 </a:t>
            </a:r>
            <a:r>
              <a:rPr lang="sv-FI" sz="1800" b="1" baseline="30000" dirty="0" err="1"/>
              <a:t>o</a:t>
            </a:r>
            <a:r>
              <a:rPr lang="sv-FI" sz="1800" b="1" dirty="0" err="1"/>
              <a:t>C</a:t>
            </a:r>
            <a:r>
              <a:rPr lang="sv-FI" sz="1800" b="1" dirty="0"/>
              <a:t>,</a:t>
            </a:r>
            <a:br>
              <a:rPr lang="sv-FI" sz="1800" b="1" dirty="0"/>
            </a:br>
            <a:r>
              <a:rPr lang="sv-FI" sz="1800" b="1" dirty="0"/>
              <a:t>Den relativa luftfuktigheten inomhus är 50 % och ute 80 %. 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4666AE-B063-4250-9E42-58679785D89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/>
              <a:t>2019</a:t>
            </a:r>
            <a:endParaRPr lang="fi-FI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4AFBFC-A9A9-419C-99E6-A688BD12A6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68ACF4-E7A5-495E-8C31-8E9E3D5B0BFC}" type="slidenum">
              <a:rPr lang="fi-FI" smtClean="0"/>
              <a:pPr/>
              <a:t>10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73774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 err="1"/>
              <a:t>Sorptionsavfuktare</a:t>
            </a:r>
            <a:endParaRPr lang="sv-FI" dirty="0"/>
          </a:p>
        </p:txBody>
      </p:sp>
      <p:sp>
        <p:nvSpPr>
          <p:cNvPr id="71683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793791"/>
            <a:ext cx="8229600" cy="4032250"/>
          </a:xfrm>
        </p:spPr>
        <p:txBody>
          <a:bodyPr>
            <a:normAutofit/>
          </a:bodyPr>
          <a:lstStyle/>
          <a:p>
            <a:pPr marL="336774" indent="-336774">
              <a:lnSpc>
                <a:spcPct val="80000"/>
              </a:lnSpc>
            </a:pPr>
            <a:r>
              <a:rPr lang="sv-FI" sz="1800" dirty="0"/>
              <a:t>I en </a:t>
            </a:r>
            <a:r>
              <a:rPr lang="sv-FI" sz="1800" dirty="0" err="1"/>
              <a:t>sorptionsavfuktare</a:t>
            </a:r>
            <a:r>
              <a:rPr lang="sv-FI" sz="1800" dirty="0"/>
              <a:t> blåsas luft genom en snurrande cell.</a:t>
            </a:r>
          </a:p>
          <a:p>
            <a:pPr marL="336774" indent="-336774">
              <a:lnSpc>
                <a:spcPct val="80000"/>
              </a:lnSpc>
            </a:pPr>
            <a:r>
              <a:rPr lang="sv-FI" sz="1800" dirty="0"/>
              <a:t>Fuktigheten binds på ytan av cellen, och den torkade luften blåsas ut från rummet </a:t>
            </a:r>
          </a:p>
          <a:p>
            <a:pPr marL="336774" indent="-336774">
              <a:lnSpc>
                <a:spcPct val="80000"/>
              </a:lnSpc>
            </a:pPr>
            <a:r>
              <a:rPr lang="sv-FI" sz="1800" dirty="0">
                <a:cs typeface="Arial"/>
              </a:rPr>
              <a:t>Fungerar effektivt också i</a:t>
            </a:r>
            <a:r>
              <a:rPr lang="sv-FI" sz="1800" dirty="0"/>
              <a:t> lägre temperaturer.</a:t>
            </a:r>
          </a:p>
          <a:p>
            <a:pPr marL="336774" indent="-336774">
              <a:lnSpc>
                <a:spcPct val="80000"/>
              </a:lnSpc>
            </a:pPr>
            <a:r>
              <a:rPr lang="sv-FI" sz="1800" dirty="0"/>
              <a:t>Minskar den relativa fuktigheten (&lt;30 %)</a:t>
            </a:r>
          </a:p>
          <a:p>
            <a:pPr marL="336774" indent="-336774">
              <a:lnSpc>
                <a:spcPct val="80000"/>
              </a:lnSpc>
            </a:pPr>
            <a:r>
              <a:rPr lang="sv-FI" sz="1800" dirty="0"/>
              <a:t>Cirkulerar luften och blåser torr luft till strukturerna.</a:t>
            </a:r>
          </a:p>
          <a:p>
            <a:pPr marL="336774" indent="-336774">
              <a:lnSpc>
                <a:spcPct val="80000"/>
              </a:lnSpc>
            </a:pPr>
            <a:r>
              <a:rPr lang="sv-FI" sz="1800" dirty="0"/>
              <a:t>Luftomväxlingen i utrymmen som skall torkas ställs in så att den är 1-2-faldig </a:t>
            </a:r>
            <a:br>
              <a:rPr lang="sv-FI" sz="1800" dirty="0"/>
            </a:br>
            <a:r>
              <a:rPr lang="sv-FI" sz="1800" dirty="0"/>
              <a:t>i en timme</a:t>
            </a:r>
          </a:p>
          <a:p>
            <a:pPr marL="336774" indent="-336774">
              <a:lnSpc>
                <a:spcPct val="80000"/>
              </a:lnSpc>
            </a:pPr>
            <a:r>
              <a:rPr lang="sv-FI" sz="1800" dirty="0"/>
              <a:t>Stora torkningsapparater används i regel endast av torkningsentreprenörer (500-5000 m</a:t>
            </a:r>
            <a:r>
              <a:rPr lang="sv-FI" sz="1800" baseline="30000" dirty="0"/>
              <a:t>3</a:t>
            </a:r>
            <a:r>
              <a:rPr lang="sv-FI" sz="1800" dirty="0"/>
              <a:t>/h)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E29A01E0-809D-46CF-BF29-A7839BE8E45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/>
              <a:t>2019</a:t>
            </a:r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37F5A1A-CDCA-468B-9B39-594A391E6B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68ACF4-E7A5-495E-8C31-8E9E3D5B0BFC}" type="slidenum">
              <a:rPr lang="fi-FI" smtClean="0"/>
              <a:pPr/>
              <a:t>11</a:t>
            </a:fld>
            <a:endParaRPr lang="fi-FI" dirty="0"/>
          </a:p>
        </p:txBody>
      </p:sp>
      <p:sp>
        <p:nvSpPr>
          <p:cNvPr id="3" name="AutoShape 4" descr="data:image/jpeg;base64,/9j/4AAQSkZJRgABAQAAAQABAAD/2wCEAAkGBxASEBAPEBAQFBAUEBUQEA8PDxAWEBUUFBQWFhQUFBQYHCggGBolHBQUITEhJSkrLi4uFx8zODMsNygtLiwBCgoKDg0OGxAQGy4mICUvLSwsLCwsLCwtLCwsLDQsLCwsLCwsLCwsLCwsLCwsLCwsLCwsLCwsLCwsLCwsLCwsNP/AABEIANwA5QMBIgACEQEDEQH/xAAcAAEAAQUBAQAAAAAAAAAAAAAAAQIDBAUGBwj/xABIEAACAQIDAwcGCwUHBQEAAAAAAQIDEQQSIQUxQQYTUWFxgZEiMlKxwdEHFCMzQlNykqGywhUkgtLhQ2Jjg5Si8ERzhJPDNP/EABkBAQADAQEAAAAAAAAAAAAAAAABAgQDBf/EAC8RAAIBAwIDCAEDBQAAAAAAAAABAgMRIRIxBDJBExQiUWGRodFxQuHxUoGxwfD/2gAMAwEAAhEDEQA/APcQAAAAAAAAAAAAAAAAAAAAAAAACmpUUVeTSW67aS1AKgRckAAEAEghyXSvEodaPpR+8iLixcBZqYunFOUpwSSu25LciKeMpStlqQd7WtOOt91hdE2ZfABJAAAAAIYBIOQxm1c0nzlBOS8m0paqz3bjAq4mL/sorw9xR1IrqXUJPod5nXSvEjnY+lHxR585R+rj4lmdO7dtydtYrXrXUcnXR0VFs9G56PpR+8ieej6UfFHncY9hV5XT+JTvPoX7v6noPPQ9KP3kOfh6UfvI89an6RTzVT00R3p+RPdl5m12jyhrKpNQm4pSsofF5tpLpeXUwY7cxKvarV1d3+71Hr1Xjp2GM6U23aonZtXytap2e9IjmKvpR8P6HJ1JX3+TsoRS2M39u4r66r3YSX8g/bmJ+txHdhJfymJGlPjlfcZWHyLz6afYv6kdo/N+5OiPkvYn9s4n6zFf6WfuI/a+I9PGd2Hqe4y41cJ9Kg/+fxEOrgONF+EvZInX6sq4+nwWFtWvxeO/09U0XKTbuLkoQoPFZd85Sp1E73skr8F7eo3e062Ep0ZVI0E5NWhFuWrbsm1mvZb+48p2rtGo6s75fOb83i7X/wCdRZLVhFW1HLN/U2vtDjXxKfXVlF/i0Y9Ta2O44nEf6t/znMvGT6V3RRewzxNW6pKpOyzSVOF7LpdloW7KQ7WJtqm0cU99es//ACW/1mNPE1+NSo+2rL3lijszGzdNRp1W6kHUp6xipQWW8k21p5cfFGNi8HXp06VWpmUKycqTzp5kkm3ZPTzlv6Qqf4IdT8l+tXm1bNLXpnIxJZuM396XuMRtvj4yOghyWj8V+N1cZQhBxhJU0pzrPnJZYJQ03tPW9tHrozooJHNzbNPdrXMvF3L2zcZzdejVTeaFWE1kXlNxknaPW7W7zXyoPNlSbd8qypu991kZ+ztn1oV8LOdGrGEsTSipypzUW+cjom1a5fQjnrZ9QUpXinZq6Ts96vwZUAdjkAAAAAAcFtmajXqqz897l06+0wefj/e+5L3G22/Qi69S64r8qNW8HDrXYzFUeWelSjScVeTX9v3KfjMPSS7dPWVRrwe6cPvIpeCXCU13lEsC/T8Vc4tr/v4O6pU+k/h/uZUZLg13MqSNfLZz6ab7YR9xT8Qmtyh3XXqsR4S3YX2nH3a/0bSxKNT8Wqr6Mu6rU/mFqy4Vu6bfrTFo+ZPdqnSz/DRtxY0/xiot8qy7VTf6B8fn9Y++lB+poaV5/wCfonutf+n5X2bhoixqVtKfpw76Ml6plS2lPpov/wBq9jGj1RV0Ky3g/b6M3EVMqu03rbRfiYFTGQ187juW+za08H3FNbFyla6p6PNaNZpPtzQMZpcIStr5tak9/nb3fVHWEIW8T+V9nCcKq/S/Z/RlY2mnBPpaV+qzZ5ttX52faek46teipZXHy1o8t/wbR5ttX52RNHdnGtsYZk7O2zWwzqOi0nOGR5oqStfr3cdxjFLRpsnuZs9Dq9m8ooc5hXKpONOnSnStdrLFxj5Lcdct4Q1vfTec5tfGqpSp005uNOU1TUpSeWm5eSlfdooeBjwpt7k32Iu/FJv6L79Dnoipai9Oco03De98vLy7/BrVF3Ow2tWzbMwsI1YSnF06nMynTa8nnItZXx8tOz6DQ/Ep9XiX6GxKk/Nt+HtLtp2dyiTV1YxcBjXTqQqSs8r4JWV01dJdDd+46mht1YnE4Cmpzf71Rjzb81uVel5UuxRdu056Wx5qLk4yyJ25zyVTut6U3o32M2HJHCx/aGB0/wCrotXemlSL9gai3cLUsH0mADscgAAAAADlOUVP5dvpjF+z2Grym75TR+Ug+mFvBv3mlZhq8zNtPlRBFwRc4M6kklJJBYkqKSUQSVFLS4peBIBKdi1KhB74R+6i3LBUn9Bd2nqL4BdVZraT9zDns6l0NdkmWJbNh0y8V7jYstyFzouKrL9TNXtOkoYdpNvyk9e04mtgYzeZt68Fa2jZ3O3PmZdsfWcjw8fzMvGTSwZ5vtJXlkwviNNfRv2tlSoxW6MfBF+RbkTqb6kKKXQmBlxwjktFqYcN52PJfB54XtrJ5YkorJmiwuxm3qtE/Fl/aWMw+EpSnOMaju6cKbXztVedBvhShpna3vyOm/Z7S2ZKnTk4Wz6UqXXUm7RfdrJ9UWeI8ptoKtiGoNujSXM0LvfCL1n1uTvJvrNFON2ZqjsjH2ntKtiKjq1puUt0VZKEI8IU4LSEV0Iv7F2pUw1aniKdnKnONRRl5rcXezRrYouwRosZ7n1XsLatPFYajiafmVIKVnvi90ovrTTXcZ55p8Bm0HLCV8O/7Ktmj9mot33oy8T0slbBgAEkAAAGh5UQ0py65L1P2HPM6jlNH5KL6Jr8Uzl5GOtzGujylE5JJtuySu29xRTqxlrGSa6YtP1FOLhenOPTCS8UzyrAVMTSrQblLLm147us5xp6ky8p6Wj1okgk4nUXKkUorBIAIuQSGQAAUstyLjLcgDXbb+Zn2x/MjkluX8X5pHW7a+Zn3fmRyUfNXbL88iy2I6lEi3IuyRbkiSxZnL3HebAr5FC30Y373p7X4HA1POgv7x1GzsT53cvC/vLpYOEnk2nLnbzp4V5X5UaNSa6VUrP4vSl3R59niSO35fY/PBxW7naVPtVOi5v/AHVWcQjZSVomSq7suwRlQhuLFJGdRhexZsokel/AW2q2MjwdODt2SfvPYjyj4EMK08XVtwhC/a5P2Hq5MdgwACxAAABreUNO+Hnq1ZxlpbhJXWpyLO22nG9Gqv8ADl+CucPcyV+Y1UHgMw8TsyhUvmpxu+KWV+KMxkGe53sSiSCSpclEkEkA815YbZr0MbUVOc0vJdozlHfCL1to9/Ey+SfK2tWrQo1G2pSUfKjHS6euZJPgjecoOTKxFR1VOKk0k4yi7NpWvmTutEuHA02y+S1ehiaVTKnFTi3KEk1bMr9DWjb7jTem4epntNT9DugwQZTSQy3IrZbYBg7Y+Zn2L1o5KC8ldsvzyOt2t8zPs9qOUgvJXbL88i62HUttFEkXZIoaIJMLEu0oP+8bbZ9Tzu32Gq2lC8G1vWvgZGzcQrX6Un4X951XKcJLxGr5X/8A3b8aVM5qJ1PKqClCTXB06n4Spv1R8Tl4Gum/CY6i8Rk0Tb4CldOXUarDxu0kdfyd2ZKvWo4eCvmms3VFPVv19wmxFHrfwY7MdDARcvOqydR9m6K/D8TrS1haEacIU4q0YRUIrqSsi6dIqyKt3YABJAAABTUjdNdKa8Tz1dB6IcBjYZatSPRUkv8AczNxC2ZoodS2yLi5DMhqKkypFCKkQWKkCAQCWQQyLkEkkEMMAhstsqZQwDD2p8zPs9pysdy7ZfnkdXtL5qf2TlYrTvl+eRZbDqUtFLRcaKGgSWKkTAo/Jyt9G+nUbKSMepC5eLKSjcoxiUoPirOM0t+SW9rs0fczlKmGlGeRq74W3NcGuo6SULbiynKO5q3oySa7uK8TvTnYzVKdy3srZ8rrRub0SXqPVfgmo0uexOW0p06dNSq71mnKd4wfQsi149mr8unjKjTjdRT0agrX6m99uq56h8CNPyMbLplSj91VH+oum3JHNpKLPTgAaDiAAAAAADh9vRtiaq60/GKZ3Bx/KqFsQn004vwcl7EcOIXhO1B+I1NwQiTEbCpEkJhsgsVJi5RcXIJK7lLKXIjMQCplMmU5iGwCq5RJkNlDYJLeOn8jUiktVq2tbLgug5eEdO+X5mdLi/Mn9lmgow3/AGn62WWxBYlEtsy6lN7krvgizjdlVIKMpyalN2pUKazVZPfpHs8C6i2VckjHlEsTgWY42SnzcnSzJ2y87eXY2llv3mba63eIcWtwpKWxgyizHqRNlOBZlSCZElc1conrnwKQ/dcVLpxOXwpQf6jzCpSPW/gfo5cDVfpYqcl3U6cf0s00ndmaqrI7kAGkzAAAAAAA5zlbhpPm6ii3GKkptcNU031bzoyGis46lYtCWl3POkGZXxOPPqhnyuVWVOLavqlJrTsiWdo4CrRfykdHumtYPv8AYzzbO1z0bq9izmIcy1ci5UsXcxGYouTcgE3Fym4uCSoEXDYBDZQ2S2UsAtYnzJ/ZfqNHRdr9rN5X82X2X6jmMTUtaPpVLeotErJ2O82RhaMMLLGVtFGLqPS7svNilxk9NOLaXE4blHiqinUUn+8T/wD0OL+bi7OOGhLgkn5T+lJvsN/tLamWOHob4wviZxto+Zs6cH/mzpv/ACzicdOUm5Sbcm80nLe28rbt4neKM8mc6tKsV06fgdjs9OVJPjZSfi4v1RfezkaMM1eK6NX3ROz2ZSagk/qk+9z/AKHStsUocxDgW5QMyUC04mS5ssYcqZ618F8LbPXXWqNeKXsPLnA9c+D2ll2fR63Ul41Z+40cPzmfiOU6MAG0xAAAAAAAAAGi2ryVw+IqRqTdVOM+cy06jinPhK61T37mt5uZUYuOSSzRtZqWt+2+8uAqopbEuTe5ze0+TCd5UGov0JXt/C+HffuOYxOGnTk4VIuMuh+tPij0ss4rC06kctSKkuh+x8DhU4dPMcHeHENYeTzVEnQ7S5LyjeVB5l9XK2bue5nPTi03FpprRppprtTMc4Si8muM4y2IuSilFRQuSQwQwCGUMllJIKKu59j9Rye0dJ0/+6/yxZ1lTc+x+o5/aOEc6dTL58aqnHrahDQvB2ZSaujGxda9ere/zdKO+2+pNv1I120ppLToWi7I+JerTzTuvp0krcVOnLPlfXZyRrMjqy1vkvv6epdJpjnJmk7YMnktsmVWpe2s5ZV9hazl+FjscTRUYq303zi+xZRg+9LN3ljYtDm4tWy3SjP+5T35PtS6P6GXiJucnJ8eHQuC8DlWnc6UYWyYLgWpUzPyF2ODlKM5RhKShBznli3aKV23bsOFzS0adwPX+R9PLgcMv8PN95uS9Z5Js2qqzmoq0VZJve819fwPc4RSSS3LRI18MssycS8JEgA2GMAAAAAAAAAAAAAAAGLjtn0qytUgn0S3SXY1qZQIaTwyU2so4/aHJmcLypNzj6Ltzi9kvw7DQ1FZtPet6vquNn0PqPTjCx+zKNZfKR14TWk13mafDJ5iaYcS1iR52Rc3u0uTdWneVP5SHV567Vx7vA0Ul48UZJQccNGuMlJXRS2UNlTKJFSSmTMOhHz/ALf6IGZYxqC1n9r9MQEY2I2bTn50dd+aOkk1uaa4kYfAZXdtN+koKM+9p+pI2KRKgNTQcEy0o6JLctyW7rK4QbaSW/RJb7m02XsKtX1jHLDjUl5vd0nabI2FRoapZqn1kkr/AMK+idKdGU89DnUrRhg5zZHJOpNqVfyIegvnH2+j6zqKyp4WhJwozlCMb81QpudSfCyj9J9psAboUowWDDOrKbyeQcisNGVaso0ZRU60ZRoSTcqcOcnaMtNLKx6+UqCu3ZXe921dt12VCnT0XfmKlTXZeQAB1OYAAAAAAAAAAAAAAAAAAAAANftLY9GtrKNp8KkdJd/T3mwBDimrMlNp3RwW0uTtendxXOQ9KC8rvjv8LmlaPVzTcoNk06lOc4wiqqWbMlZu29O2/QyVOHsrxNdPibu0jgFEtUYaz7V+VGa4uKklfVWfS1v9hj4Sk80m/wDmhkuay9g8DUqSy04uT6ty62+B12yOS0IWnXtOXoL5tfzeoz+TNNLDU+l5m30+W/ZY2pto0IpKTyYq1eTbisERSWi3cEiQDUZQAAAAAAAAAAAAAAAAAAAAAAAAAAAAAAAAAGAAcTtrA81VaS8h+VHs6O41vN21O92hs+FaNprVXyyW9XNVh+Tau1UneF9FG6b7ejuPPqcNLV4dj0KfEx0+Lc2GwF+7Ufs38WzYFFGlGMVGKSilZJbkis3RVkkYZO7bAALFQAAAAAAAAAAAAAAAAAAAAAAAAAAAAAAAAAAAAAAAAAAAAAAAAAAAAAAAAD//2Q=="/>
          <p:cNvSpPr>
            <a:spLocks noChangeAspect="1" noChangeArrowheads="1"/>
          </p:cNvSpPr>
          <p:nvPr/>
        </p:nvSpPr>
        <p:spPr bwMode="auto">
          <a:xfrm>
            <a:off x="687367" y="-144463"/>
            <a:ext cx="268098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803" tIns="44901" rIns="89803" bIns="44901" numCol="1" anchor="t" anchorCtr="0" compatLnSpc="1">
            <a:prstTxWarp prst="textNoShape">
              <a:avLst/>
            </a:prstTxWarp>
          </a:bodyPr>
          <a:lstStyle/>
          <a:p>
            <a:endParaRPr lang="sv-FI" sz="1853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27D0368-8060-4AA0-9C6A-7666AC6E16A2}"/>
              </a:ext>
            </a:extLst>
          </p:cNvPr>
          <p:cNvGrpSpPr/>
          <p:nvPr/>
        </p:nvGrpSpPr>
        <p:grpSpPr>
          <a:xfrm>
            <a:off x="1782265" y="4420773"/>
            <a:ext cx="5864839" cy="1825683"/>
            <a:chOff x="1754833" y="3753261"/>
            <a:chExt cx="5864839" cy="1825683"/>
          </a:xfrm>
        </p:grpSpPr>
        <p:sp>
          <p:nvSpPr>
            <p:cNvPr id="13" name="TextBox 12"/>
            <p:cNvSpPr txBox="1"/>
            <p:nvPr/>
          </p:nvSpPr>
          <p:spPr>
            <a:xfrm>
              <a:off x="5000086" y="3916837"/>
              <a:ext cx="181426" cy="33533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89803" tIns="44901" rIns="89803" bIns="44901" rtlCol="0">
              <a:spAutoFit/>
            </a:bodyPr>
            <a:lstStyle/>
            <a:p>
              <a:pPr algn="ctr"/>
              <a:endParaRPr lang="sv-FI" sz="1544" b="1" dirty="0"/>
            </a:p>
          </p:txBody>
        </p:sp>
        <p:grpSp>
          <p:nvGrpSpPr>
            <p:cNvPr id="4" name="Ryhmä 3"/>
            <p:cNvGrpSpPr/>
            <p:nvPr/>
          </p:nvGrpSpPr>
          <p:grpSpPr>
            <a:xfrm>
              <a:off x="1754833" y="3753261"/>
              <a:ext cx="5864839" cy="1825683"/>
              <a:chOff x="1115616" y="4077072"/>
              <a:chExt cx="6048672" cy="1656184"/>
            </a:xfrm>
          </p:grpSpPr>
          <p:sp>
            <p:nvSpPr>
              <p:cNvPr id="18" name="Pyöristetty suorakulmio 17"/>
              <p:cNvSpPr/>
              <p:nvPr/>
            </p:nvSpPr>
            <p:spPr>
              <a:xfrm>
                <a:off x="3275856" y="4077072"/>
                <a:ext cx="1224136" cy="1656184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FI" sz="1853" b="1" dirty="0"/>
              </a:p>
            </p:txBody>
          </p:sp>
          <p:sp>
            <p:nvSpPr>
              <p:cNvPr id="6" name="Pyöristetty suorakulmio 5"/>
              <p:cNvSpPr/>
              <p:nvPr/>
            </p:nvSpPr>
            <p:spPr>
              <a:xfrm>
                <a:off x="3347865" y="4077072"/>
                <a:ext cx="1224136" cy="1656184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FI" sz="1853" b="1" dirty="0"/>
              </a:p>
            </p:txBody>
          </p:sp>
          <p:sp>
            <p:nvSpPr>
              <p:cNvPr id="2" name="Vuokaaviosymboli: Suorasaantimuisti 1"/>
              <p:cNvSpPr/>
              <p:nvPr/>
            </p:nvSpPr>
            <p:spPr>
              <a:xfrm rot="10800000">
                <a:off x="3737117" y="4244848"/>
                <a:ext cx="428378" cy="1344392"/>
              </a:xfrm>
              <a:prstGeom prst="flowChartMagneticDrum">
                <a:avLst/>
              </a:prstGeom>
              <a:solidFill>
                <a:schemeClr val="accent2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FI" sz="1853" b="1" dirty="0"/>
              </a:p>
            </p:txBody>
          </p:sp>
          <p:sp>
            <p:nvSpPr>
              <p:cNvPr id="15" name="Nuoli oikealle 14"/>
              <p:cNvSpPr/>
              <p:nvPr/>
            </p:nvSpPr>
            <p:spPr>
              <a:xfrm>
                <a:off x="1115616" y="4839079"/>
                <a:ext cx="2488525" cy="750161"/>
              </a:xfrm>
              <a:prstGeom prst="rightArrow">
                <a:avLst>
                  <a:gd name="adj1" fmla="val 74343"/>
                  <a:gd name="adj2" fmla="val 50000"/>
                </a:avLst>
              </a:prstGeom>
              <a:solidFill>
                <a:schemeClr val="tx1">
                  <a:lumMod val="60000"/>
                  <a:lumOff val="40000"/>
                </a:schemeClr>
              </a:solidFill>
              <a:ln w="3175">
                <a:solidFill>
                  <a:schemeClr val="tx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sv-FI" sz="1853" b="1" dirty="0">
                    <a:solidFill>
                      <a:schemeClr val="tx1">
                        <a:lumMod val="75000"/>
                      </a:schemeClr>
                    </a:solidFill>
                  </a:rPr>
                  <a:t>Fuktig luft till torkaren</a:t>
                </a:r>
              </a:p>
            </p:txBody>
          </p:sp>
          <p:sp>
            <p:nvSpPr>
              <p:cNvPr id="5" name="Nuoli vasemmalle 4"/>
              <p:cNvSpPr/>
              <p:nvPr/>
            </p:nvSpPr>
            <p:spPr>
              <a:xfrm>
                <a:off x="4283968" y="4303253"/>
                <a:ext cx="2833488" cy="432047"/>
              </a:xfrm>
              <a:prstGeom prst="leftArrow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  <a:ln w="3175">
                <a:solidFill>
                  <a:schemeClr val="tx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sv-FI" sz="1544" b="1" dirty="0">
                    <a:solidFill>
                      <a:schemeClr val="tx1">
                        <a:lumMod val="75000"/>
                      </a:schemeClr>
                    </a:solidFill>
                  </a:rPr>
                  <a:t>Frånluft till torkaren</a:t>
                </a:r>
              </a:p>
            </p:txBody>
          </p:sp>
          <p:sp>
            <p:nvSpPr>
              <p:cNvPr id="16" name="Nuoli vasemmalle 15"/>
              <p:cNvSpPr/>
              <p:nvPr/>
            </p:nvSpPr>
            <p:spPr>
              <a:xfrm>
                <a:off x="1177374" y="4293096"/>
                <a:ext cx="2426767" cy="432047"/>
              </a:xfrm>
              <a:prstGeom prst="leftArrow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3175">
                <a:solidFill>
                  <a:schemeClr val="tx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sv-FI" sz="1544" b="1" dirty="0">
                    <a:solidFill>
                      <a:schemeClr val="tx1">
                        <a:lumMod val="75000"/>
                      </a:schemeClr>
                    </a:solidFill>
                  </a:rPr>
                  <a:t>Fuktig luft ut </a:t>
                </a:r>
              </a:p>
            </p:txBody>
          </p:sp>
          <p:sp>
            <p:nvSpPr>
              <p:cNvPr id="17" name="Nuoli oikealle 16"/>
              <p:cNvSpPr/>
              <p:nvPr/>
            </p:nvSpPr>
            <p:spPr>
              <a:xfrm>
                <a:off x="4283968" y="4839080"/>
                <a:ext cx="2880320" cy="750161"/>
              </a:xfrm>
              <a:prstGeom prst="rightArrow">
                <a:avLst>
                  <a:gd name="adj1" fmla="val 74343"/>
                  <a:gd name="adj2" fmla="val 50000"/>
                </a:avLst>
              </a:prstGeom>
              <a:solidFill>
                <a:schemeClr val="tx1">
                  <a:lumMod val="20000"/>
                  <a:lumOff val="80000"/>
                </a:schemeClr>
              </a:solidFill>
              <a:ln w="3175">
                <a:solidFill>
                  <a:schemeClr val="tx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sv-FI" sz="1441" b="1" dirty="0">
                    <a:solidFill>
                      <a:schemeClr val="tx1">
                        <a:lumMod val="75000"/>
                      </a:schemeClr>
                    </a:solidFill>
                  </a:rPr>
                  <a:t>Torr luft till</a:t>
                </a:r>
              </a:p>
              <a:p>
                <a:pPr algn="ctr"/>
                <a:r>
                  <a:rPr lang="sv-FI" sz="1441" b="1" dirty="0">
                    <a:solidFill>
                      <a:schemeClr val="tx1">
                        <a:lumMod val="75000"/>
                      </a:schemeClr>
                    </a:solidFill>
                  </a:rPr>
                  <a:t>utrymmen som skall torkas</a:t>
                </a:r>
              </a:p>
            </p:txBody>
          </p:sp>
          <p:sp>
            <p:nvSpPr>
              <p:cNvPr id="22" name="Ylänuoli 21"/>
              <p:cNvSpPr/>
              <p:nvPr/>
            </p:nvSpPr>
            <p:spPr>
              <a:xfrm rot="632839">
                <a:off x="3894007" y="5195606"/>
                <a:ext cx="214190" cy="326379"/>
              </a:xfrm>
              <a:prstGeom prst="upArrow">
                <a:avLst>
                  <a:gd name="adj1" fmla="val 46551"/>
                  <a:gd name="adj2" fmla="val 50000"/>
                </a:avLst>
              </a:pr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FI" sz="103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3" name="Ylänuoli 22"/>
              <p:cNvSpPr/>
              <p:nvPr/>
            </p:nvSpPr>
            <p:spPr>
              <a:xfrm>
                <a:off x="3899774" y="4741989"/>
                <a:ext cx="214190" cy="326379"/>
              </a:xfrm>
              <a:prstGeom prst="upArrow">
                <a:avLst>
                  <a:gd name="adj1" fmla="val 46551"/>
                  <a:gd name="adj2" fmla="val 50000"/>
                </a:avLst>
              </a:pr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FI" sz="103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4" name="Ylänuoli 23"/>
              <p:cNvSpPr/>
              <p:nvPr/>
            </p:nvSpPr>
            <p:spPr>
              <a:xfrm rot="21319404">
                <a:off x="3873829" y="4297033"/>
                <a:ext cx="214190" cy="326379"/>
              </a:xfrm>
              <a:prstGeom prst="upArrow">
                <a:avLst>
                  <a:gd name="adj1" fmla="val 46551"/>
                  <a:gd name="adj2" fmla="val 50000"/>
                </a:avLst>
              </a:pr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FI" sz="1030" b="1" dirty="0">
                  <a:solidFill>
                    <a:schemeClr val="bg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29088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Kondensavfuktare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D08E9D-F52C-4BFF-B1A7-6FCF38C943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4114" y="1773239"/>
            <a:ext cx="3662686" cy="4032250"/>
          </a:xfrm>
        </p:spPr>
        <p:txBody>
          <a:bodyPr>
            <a:normAutofit fontScale="77500" lnSpcReduction="20000"/>
          </a:bodyPr>
          <a:lstStyle/>
          <a:p>
            <a:pPr marL="336774" indent="-336774"/>
            <a:r>
              <a:rPr lang="sv-FI" dirty="0"/>
              <a:t>Luften kyls ner, så att dess temperatur är under mättnadspunkten. Då kondenseras vattenångan till </a:t>
            </a:r>
            <a:r>
              <a:rPr lang="sv-FI" dirty="0" err="1"/>
              <a:t>förångaren</a:t>
            </a:r>
            <a:r>
              <a:rPr lang="sv-FI" dirty="0"/>
              <a:t>.</a:t>
            </a:r>
          </a:p>
          <a:p>
            <a:pPr marL="336774" indent="-336774"/>
            <a:r>
              <a:rPr lang="sv-FI" dirty="0"/>
              <a:t>Passar för torkning, när luftens temperatur är över 15 grader.</a:t>
            </a:r>
          </a:p>
          <a:p>
            <a:pPr marL="336774" indent="-336774"/>
            <a:r>
              <a:rPr lang="sv-FI" dirty="0"/>
              <a:t>Vattnet leds till bassängen eller rakt till avloppet.</a:t>
            </a:r>
          </a:p>
          <a:p>
            <a:pPr marL="336774" indent="-336774"/>
            <a:r>
              <a:rPr lang="sv-FI" dirty="0"/>
              <a:t>Ett energieffektivt torkningssätt. </a:t>
            </a:r>
          </a:p>
          <a:p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61D945-7194-49B4-A2F6-32C15D13ABD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/>
              <a:t>2019</a:t>
            </a:r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11CC86-B2FA-4FB8-B752-1737A13222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68ACF4-E7A5-495E-8C31-8E9E3D5B0BFC}" type="slidenum">
              <a:rPr lang="fi-FI" smtClean="0"/>
              <a:pPr/>
              <a:t>12</a:t>
            </a:fld>
            <a:endParaRPr lang="fi-FI" dirty="0"/>
          </a:p>
        </p:txBody>
      </p:sp>
      <p:grpSp>
        <p:nvGrpSpPr>
          <p:cNvPr id="35" name="Ryhmä 34"/>
          <p:cNvGrpSpPr/>
          <p:nvPr/>
        </p:nvGrpSpPr>
        <p:grpSpPr>
          <a:xfrm>
            <a:off x="347704" y="1773239"/>
            <a:ext cx="4581344" cy="2987273"/>
            <a:chOff x="60816" y="1850658"/>
            <a:chExt cx="5208512" cy="2987273"/>
          </a:xfrm>
        </p:grpSpPr>
        <p:sp>
          <p:nvSpPr>
            <p:cNvPr id="34" name="Pyöristetty suorakulmio 33"/>
            <p:cNvSpPr/>
            <p:nvPr/>
          </p:nvSpPr>
          <p:spPr>
            <a:xfrm>
              <a:off x="1596921" y="1850658"/>
              <a:ext cx="1944216" cy="2987273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FI" sz="1853" b="1" dirty="0"/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2330344" y="2956171"/>
              <a:ext cx="231454" cy="144018"/>
              <a:chOff x="2006030" y="2636912"/>
              <a:chExt cx="231454" cy="144018"/>
            </a:xfrm>
          </p:grpSpPr>
          <p:sp>
            <p:nvSpPr>
              <p:cNvPr id="5" name="Isosceles Triangle 4"/>
              <p:cNvSpPr/>
              <p:nvPr/>
            </p:nvSpPr>
            <p:spPr>
              <a:xfrm rot="5400000">
                <a:off x="1996755" y="2646187"/>
                <a:ext cx="144018" cy="125468"/>
              </a:xfrm>
              <a:prstGeom prst="triangl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FI" sz="1853" b="1" dirty="0"/>
              </a:p>
            </p:txBody>
          </p:sp>
          <p:sp>
            <p:nvSpPr>
              <p:cNvPr id="18" name="Isosceles Triangle 17"/>
              <p:cNvSpPr/>
              <p:nvPr/>
            </p:nvSpPr>
            <p:spPr>
              <a:xfrm rot="16200000">
                <a:off x="2102741" y="2646187"/>
                <a:ext cx="144018" cy="125468"/>
              </a:xfrm>
              <a:prstGeom prst="triangl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FI" sz="1853" b="1" dirty="0"/>
              </a:p>
            </p:txBody>
          </p:sp>
        </p:grpSp>
        <p:cxnSp>
          <p:nvCxnSpPr>
            <p:cNvPr id="8" name="Straight Arrow Connector 7"/>
            <p:cNvCxnSpPr>
              <a:endCxn id="5" idx="0"/>
            </p:cNvCxnSpPr>
            <p:nvPr/>
          </p:nvCxnSpPr>
          <p:spPr>
            <a:xfrm flipV="1">
              <a:off x="2455812" y="3028180"/>
              <a:ext cx="0" cy="610933"/>
            </a:xfrm>
            <a:prstGeom prst="straightConnector1">
              <a:avLst/>
            </a:prstGeom>
            <a:ln w="38100"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H="1">
              <a:off x="2443642" y="2447246"/>
              <a:ext cx="257913" cy="0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Suorakulmio 1"/>
            <p:cNvSpPr/>
            <p:nvPr/>
          </p:nvSpPr>
          <p:spPr>
            <a:xfrm>
              <a:off x="1931009" y="2344104"/>
              <a:ext cx="295802" cy="1368152"/>
            </a:xfrm>
            <a:prstGeom prst="rect">
              <a:avLst/>
            </a:prstGeom>
            <a:pattFill prst="pct60">
              <a:fgClr>
                <a:schemeClr val="tx1">
                  <a:lumMod val="60000"/>
                  <a:lumOff val="4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FI" sz="1853" b="1" dirty="0"/>
            </a:p>
          </p:txBody>
        </p:sp>
        <p:sp>
          <p:nvSpPr>
            <p:cNvPr id="22" name="Suorakulmio 21"/>
            <p:cNvSpPr/>
            <p:nvPr/>
          </p:nvSpPr>
          <p:spPr>
            <a:xfrm>
              <a:off x="2701555" y="2344104"/>
              <a:ext cx="295802" cy="1368152"/>
            </a:xfrm>
            <a:prstGeom prst="rect">
              <a:avLst/>
            </a:prstGeom>
            <a:pattFill prst="pct60">
              <a:fgClr>
                <a:srgbClr val="C00000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FI" sz="1853" b="1" dirty="0"/>
            </a:p>
          </p:txBody>
        </p:sp>
        <p:cxnSp>
          <p:nvCxnSpPr>
            <p:cNvPr id="36" name="Straight Arrow Connector 22"/>
            <p:cNvCxnSpPr/>
            <p:nvPr/>
          </p:nvCxnSpPr>
          <p:spPr>
            <a:xfrm>
              <a:off x="2443642" y="2426722"/>
              <a:ext cx="0" cy="576064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7"/>
            <p:cNvCxnSpPr/>
            <p:nvPr/>
          </p:nvCxnSpPr>
          <p:spPr>
            <a:xfrm>
              <a:off x="2226811" y="3629894"/>
              <a:ext cx="247459" cy="1762"/>
            </a:xfrm>
            <a:prstGeom prst="straightConnector1">
              <a:avLst/>
            </a:prstGeom>
            <a:ln w="38100">
              <a:headEnd type="arrow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Vuokaaviosymboli: Magneettilevy 39"/>
            <p:cNvSpPr/>
            <p:nvPr/>
          </p:nvSpPr>
          <p:spPr>
            <a:xfrm>
              <a:off x="2595371" y="3879644"/>
              <a:ext cx="1062448" cy="872042"/>
            </a:xfrm>
            <a:prstGeom prst="flowChartMagneticDisk">
              <a:avLst/>
            </a:prstGeom>
            <a:solidFill>
              <a:schemeClr val="bg1">
                <a:lumMod val="50000"/>
              </a:schemeClr>
            </a:solidFill>
            <a:ln w="63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FI" sz="1000" b="1" dirty="0"/>
                <a:t> Kompressor</a:t>
              </a:r>
            </a:p>
          </p:txBody>
        </p:sp>
        <p:cxnSp>
          <p:nvCxnSpPr>
            <p:cNvPr id="47" name="Straight Arrow Connector 7"/>
            <p:cNvCxnSpPr/>
            <p:nvPr/>
          </p:nvCxnSpPr>
          <p:spPr>
            <a:xfrm flipV="1">
              <a:off x="3095647" y="2145854"/>
              <a:ext cx="0" cy="1922483"/>
            </a:xfrm>
            <a:prstGeom prst="straightConnector1">
              <a:avLst/>
            </a:prstGeom>
            <a:ln w="38100">
              <a:headEnd type="arrow" w="med" len="med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7"/>
            <p:cNvCxnSpPr>
              <a:endCxn id="2" idx="0"/>
            </p:cNvCxnSpPr>
            <p:nvPr/>
          </p:nvCxnSpPr>
          <p:spPr>
            <a:xfrm>
              <a:off x="2078910" y="2145854"/>
              <a:ext cx="0" cy="198250"/>
            </a:xfrm>
            <a:prstGeom prst="straightConnector1">
              <a:avLst/>
            </a:prstGeom>
            <a:ln w="38100"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7"/>
            <p:cNvCxnSpPr/>
            <p:nvPr/>
          </p:nvCxnSpPr>
          <p:spPr>
            <a:xfrm>
              <a:off x="2060612" y="2145756"/>
              <a:ext cx="1053193" cy="0"/>
            </a:xfrm>
            <a:prstGeom prst="straightConnector1">
              <a:avLst/>
            </a:prstGeom>
            <a:ln w="38100"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22"/>
            <p:cNvCxnSpPr/>
            <p:nvPr/>
          </p:nvCxnSpPr>
          <p:spPr>
            <a:xfrm flipH="1" flipV="1">
              <a:off x="2820688" y="3690951"/>
              <a:ext cx="1" cy="377386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Nuoli oikealle 60"/>
            <p:cNvSpPr/>
            <p:nvPr/>
          </p:nvSpPr>
          <p:spPr>
            <a:xfrm>
              <a:off x="60816" y="2570738"/>
              <a:ext cx="1752130" cy="936104"/>
            </a:xfrm>
            <a:prstGeom prst="rightArrow">
              <a:avLst>
                <a:gd name="adj1" fmla="val 74343"/>
                <a:gd name="adj2" fmla="val 50000"/>
              </a:avLst>
            </a:prstGeom>
            <a:solidFill>
              <a:schemeClr val="tx1">
                <a:lumMod val="60000"/>
                <a:lumOff val="40000"/>
              </a:schemeClr>
            </a:solidFill>
            <a:ln w="3175"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FI" sz="1647" b="1" dirty="0">
                  <a:solidFill>
                    <a:schemeClr val="tx1">
                      <a:lumMod val="75000"/>
                    </a:schemeClr>
                  </a:solidFill>
                </a:rPr>
                <a:t>Fuktig </a:t>
              </a:r>
            </a:p>
            <a:p>
              <a:pPr algn="ctr"/>
              <a:r>
                <a:rPr lang="sv-FI" sz="1647" b="1" dirty="0">
                  <a:solidFill>
                    <a:schemeClr val="tx1">
                      <a:lumMod val="75000"/>
                    </a:schemeClr>
                  </a:solidFill>
                </a:rPr>
                <a:t>luft till torkaren</a:t>
              </a:r>
            </a:p>
          </p:txBody>
        </p:sp>
        <p:sp>
          <p:nvSpPr>
            <p:cNvPr id="62" name="Nuoli oikealle 61"/>
            <p:cNvSpPr/>
            <p:nvPr/>
          </p:nvSpPr>
          <p:spPr>
            <a:xfrm>
              <a:off x="3469129" y="2570738"/>
              <a:ext cx="1800199" cy="936104"/>
            </a:xfrm>
            <a:prstGeom prst="rightArrow">
              <a:avLst>
                <a:gd name="adj1" fmla="val 74343"/>
                <a:gd name="adj2" fmla="val 50000"/>
              </a:avLst>
            </a:prstGeom>
            <a:solidFill>
              <a:schemeClr val="tx1">
                <a:lumMod val="20000"/>
                <a:lumOff val="80000"/>
              </a:schemeClr>
            </a:solidFill>
            <a:ln w="3175"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FI" sz="1647" b="1" dirty="0">
                  <a:solidFill>
                    <a:schemeClr val="tx1">
                      <a:lumMod val="75000"/>
                    </a:schemeClr>
                  </a:solidFill>
                </a:rPr>
                <a:t>Torr </a:t>
              </a:r>
            </a:p>
            <a:p>
              <a:pPr algn="ctr"/>
              <a:r>
                <a:rPr lang="sv-FI" sz="1647" b="1" dirty="0">
                  <a:solidFill>
                    <a:schemeClr val="tx1">
                      <a:lumMod val="75000"/>
                    </a:schemeClr>
                  </a:solidFill>
                </a:rPr>
                <a:t>luft från torkaren</a:t>
              </a:r>
            </a:p>
          </p:txBody>
        </p:sp>
        <p:sp>
          <p:nvSpPr>
            <p:cNvPr id="29" name="Suorakulmio 28"/>
            <p:cNvSpPr/>
            <p:nvPr/>
          </p:nvSpPr>
          <p:spPr>
            <a:xfrm>
              <a:off x="1666536" y="3879644"/>
              <a:ext cx="895261" cy="648072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FI" sz="1133" b="1" dirty="0">
                  <a:solidFill>
                    <a:schemeClr val="tx1"/>
                  </a:solidFill>
                </a:rPr>
                <a:t>Bassäng och pump</a:t>
              </a:r>
            </a:p>
          </p:txBody>
        </p:sp>
        <p:sp>
          <p:nvSpPr>
            <p:cNvPr id="30" name="Kaareutuva nuoli 29"/>
            <p:cNvSpPr/>
            <p:nvPr/>
          </p:nvSpPr>
          <p:spPr>
            <a:xfrm rot="10800000">
              <a:off x="641143" y="4513895"/>
              <a:ext cx="1437767" cy="324036"/>
            </a:xfrm>
            <a:prstGeom prst="bentArrow">
              <a:avLst/>
            </a:prstGeom>
            <a:solidFill>
              <a:schemeClr val="tx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FI" sz="1853" b="1" dirty="0">
                <a:solidFill>
                  <a:schemeClr val="tx1"/>
                </a:solidFill>
              </a:endParaRPr>
            </a:p>
          </p:txBody>
        </p:sp>
        <p:sp>
          <p:nvSpPr>
            <p:cNvPr id="31" name="Ellipsi 30"/>
            <p:cNvSpPr/>
            <p:nvPr/>
          </p:nvSpPr>
          <p:spPr>
            <a:xfrm>
              <a:off x="3211053" y="2509341"/>
              <a:ext cx="130944" cy="52944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FI" sz="1853" b="1" dirty="0"/>
            </a:p>
          </p:txBody>
        </p:sp>
        <p:sp>
          <p:nvSpPr>
            <p:cNvPr id="44" name="Ellipsi 43"/>
            <p:cNvSpPr/>
            <p:nvPr/>
          </p:nvSpPr>
          <p:spPr>
            <a:xfrm>
              <a:off x="3211053" y="3031843"/>
              <a:ext cx="130944" cy="52944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FI" sz="1853" b="1" dirty="0"/>
            </a:p>
          </p:txBody>
        </p:sp>
        <p:cxnSp>
          <p:nvCxnSpPr>
            <p:cNvPr id="33" name="Suora yhdysviiva 32"/>
            <p:cNvCxnSpPr/>
            <p:nvPr/>
          </p:nvCxnSpPr>
          <p:spPr>
            <a:xfrm>
              <a:off x="3159745" y="3031843"/>
              <a:ext cx="201304" cy="0"/>
            </a:xfrm>
            <a:prstGeom prst="line">
              <a:avLst/>
            </a:prstGeom>
            <a:ln w="5715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 rot="5400000">
              <a:off x="1480568" y="2726731"/>
              <a:ext cx="1205779" cy="3751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FI" sz="1544" b="1" dirty="0"/>
                <a:t>Förångare 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 rot="5400000">
              <a:off x="2240638" y="2808613"/>
              <a:ext cx="1260388" cy="375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FI" sz="1544" b="1" dirty="0"/>
                <a:t>Kondensor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963214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Alaotsikko 2"/>
          <p:cNvSpPr txBox="1">
            <a:spLocks/>
          </p:cNvSpPr>
          <p:nvPr/>
        </p:nvSpPr>
        <p:spPr bwMode="auto">
          <a:xfrm>
            <a:off x="4572000" y="2276475"/>
            <a:ext cx="4103688" cy="35290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9803" tIns="44901" rIns="89803" bIns="44901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sv-FI" sz="2368" b="1" dirty="0">
                <a:latin typeface="+mn-lt"/>
              </a:rPr>
              <a:t>På vintern torkar strukturerna med ventilation:</a:t>
            </a:r>
          </a:p>
          <a:p>
            <a:pPr marL="342900" indent="-342900" eaLnBrk="1" hangingPunct="1">
              <a:spcBef>
                <a:spcPct val="20000"/>
              </a:spcBef>
              <a:buFont typeface="Wingdings" panose="05000000000000000000" pitchFamily="2" charset="2"/>
              <a:buChar char="q"/>
            </a:pPr>
            <a:r>
              <a:rPr lang="sv-FI" sz="2368" dirty="0">
                <a:latin typeface="+mn-lt"/>
              </a:rPr>
              <a:t>uteluften är väldigt torr då temperaturen sjunker under noll.</a:t>
            </a:r>
          </a:p>
          <a:p>
            <a:pPr marL="342900" indent="-342900" eaLnBrk="1" hangingPunct="1">
              <a:spcBef>
                <a:spcPct val="20000"/>
              </a:spcBef>
              <a:buFont typeface="Wingdings" panose="05000000000000000000" pitchFamily="2" charset="2"/>
              <a:buChar char="q"/>
            </a:pPr>
            <a:r>
              <a:rPr lang="sv-FI" sz="2368" dirty="0">
                <a:latin typeface="+mn-lt"/>
              </a:rPr>
              <a:t>med ventilation kan torr frisk luft ledas in och fuktig luft ledas ut.</a:t>
            </a:r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086" y="2144547"/>
            <a:ext cx="1646771" cy="3792867"/>
          </a:xfrm>
          <a:prstGeom prst="rect">
            <a:avLst/>
          </a:prstGeom>
        </p:spPr>
      </p:pic>
      <p:sp>
        <p:nvSpPr>
          <p:cNvPr id="6" name="Kuvatekstiellipsi 5"/>
          <p:cNvSpPr/>
          <p:nvPr/>
        </p:nvSpPr>
        <p:spPr>
          <a:xfrm>
            <a:off x="5238852" y="710313"/>
            <a:ext cx="3039845" cy="1152525"/>
          </a:xfrm>
          <a:prstGeom prst="wedgeEllipseCallout">
            <a:avLst>
              <a:gd name="adj1" fmla="val -95726"/>
              <a:gd name="adj2" fmla="val 76503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803" tIns="44901" rIns="89803" bIns="44901" anchor="ctr"/>
          <a:lstStyle/>
          <a:p>
            <a:pPr algn="ctr">
              <a:defRPr/>
            </a:pPr>
            <a:r>
              <a:rPr lang="sv-FI" sz="2780" b="1" dirty="0">
                <a:solidFill>
                  <a:schemeClr val="bg1"/>
                </a:solidFill>
                <a:cs typeface="Arial" pitchFamily="34" charset="0"/>
              </a:rPr>
              <a:t>Torka med ventilation!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320F58-C25D-44DA-94DA-D9E241ECD49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/>
              <a:t>2019</a:t>
            </a:r>
            <a:endParaRPr lang="fi-FI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69FFA7-CDAD-4D62-8264-57D572C9CA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68ACF4-E7A5-495E-8C31-8E9E3D5B0BFC}" type="slidenum">
              <a:rPr lang="fi-FI" smtClean="0"/>
              <a:pPr/>
              <a:t>13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860596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FCF72-FF32-4086-A5B7-499DAED11F5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/>
              <a:t>Tack</a:t>
            </a:r>
            <a:r>
              <a:rPr lang="fi-FI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8432639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/>
              <a:t>Klimathanterings utmaningar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sv-FI" dirty="0"/>
              <a:t>Förtjockning av husets yttre skikt, avkylning och </a:t>
            </a:r>
            <a:r>
              <a:rPr lang="sv-FI" dirty="0" err="1"/>
              <a:t>nersaktande</a:t>
            </a:r>
            <a:r>
              <a:rPr lang="sv-FI" dirty="0"/>
              <a:t> av torkandet</a:t>
            </a:r>
          </a:p>
          <a:p>
            <a:r>
              <a:rPr lang="sv-FI" dirty="0"/>
              <a:t>Strukturer som torkar långsamt</a:t>
            </a:r>
          </a:p>
          <a:p>
            <a:pPr lvl="2"/>
            <a:r>
              <a:rPr lang="sv-FI" dirty="0"/>
              <a:t>massiva betongstrukturer</a:t>
            </a:r>
          </a:p>
          <a:p>
            <a:pPr lvl="2"/>
            <a:r>
              <a:rPr lang="sv-FI" dirty="0"/>
              <a:t>flytande betonggolv</a:t>
            </a:r>
          </a:p>
          <a:p>
            <a:pPr lvl="2"/>
            <a:r>
              <a:rPr lang="sv-FI" dirty="0"/>
              <a:t>stängda tak</a:t>
            </a:r>
          </a:p>
          <a:p>
            <a:pPr lvl="2"/>
            <a:r>
              <a:rPr lang="sv-FI" dirty="0"/>
              <a:t>vatten i hålrummen av hålbjälklagen</a:t>
            </a:r>
            <a:endParaRPr lang="sv-FI" dirty="0">
              <a:solidFill>
                <a:srgbClr val="FF0000"/>
              </a:solidFill>
            </a:endParaRPr>
          </a:p>
          <a:p>
            <a:pPr lvl="2"/>
            <a:r>
              <a:rPr lang="sv-FI" dirty="0"/>
              <a:t>ytterväggarnas isoleringar</a:t>
            </a:r>
          </a:p>
          <a:p>
            <a:pPr lvl="0"/>
            <a:r>
              <a:rPr lang="sv-FI" dirty="0"/>
              <a:t>Komplicerade strukturer</a:t>
            </a:r>
          </a:p>
          <a:p>
            <a:pPr lvl="2"/>
            <a:r>
              <a:rPr lang="sv-FI" dirty="0"/>
              <a:t>terrasser</a:t>
            </a:r>
          </a:p>
          <a:p>
            <a:pPr lvl="2"/>
            <a:r>
              <a:rPr lang="fi-FI" dirty="0" err="1"/>
              <a:t>tak</a:t>
            </a:r>
            <a:r>
              <a:rPr lang="fi-FI" dirty="0"/>
              <a:t> av </a:t>
            </a:r>
            <a:r>
              <a:rPr lang="fi-FI" dirty="0" err="1"/>
              <a:t>parkeringshus</a:t>
            </a:r>
            <a:endParaRPr lang="sv-FI" dirty="0"/>
          </a:p>
          <a:p>
            <a:pPr lvl="1"/>
            <a:r>
              <a:rPr lang="sv-FI" dirty="0"/>
              <a:t>Formförändringar som förorsakats av fukt: </a:t>
            </a:r>
          </a:p>
          <a:p>
            <a:pPr lvl="2"/>
            <a:r>
              <a:rPr lang="sv-FI" dirty="0"/>
              <a:t>golv blir skeva och spricker</a:t>
            </a:r>
          </a:p>
          <a:p>
            <a:pPr lvl="2"/>
            <a:r>
              <a:rPr lang="sv-FI" dirty="0"/>
              <a:t>plattor ”lossnar”</a:t>
            </a:r>
          </a:p>
          <a:p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0916E7-FB8E-4286-B854-0CBBB35D589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/>
              <a:t>2019</a:t>
            </a:r>
            <a:endParaRPr lang="fi-FI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AF362C-6B43-4904-AEFE-B0CF891ADD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68ACF4-E7A5-495E-8C31-8E9E3D5B0BFC}" type="slidenum">
              <a:rPr lang="fi-FI" smtClean="0"/>
              <a:pPr/>
              <a:t>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92966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altLang="fi-FI" dirty="0">
                <a:latin typeface="Myriad Pro" charset="0"/>
                <a:ea typeface="DejaVu Sans" pitchFamily="34" charset="0"/>
                <a:cs typeface="DejaVu Sans" pitchFamily="34" charset="0"/>
              </a:rPr>
              <a:t>Luftfuktighet och vattenmängd</a:t>
            </a:r>
          </a:p>
        </p:txBody>
      </p:sp>
      <p:sp>
        <p:nvSpPr>
          <p:cNvPr id="19460" name="Content Placeholder 7"/>
          <p:cNvSpPr>
            <a:spLocks noGrp="1"/>
          </p:cNvSpPr>
          <p:nvPr>
            <p:ph idx="1"/>
          </p:nvPr>
        </p:nvSpPr>
        <p:spPr>
          <a:xfrm>
            <a:off x="457201" y="4941125"/>
            <a:ext cx="8229599" cy="1319213"/>
          </a:xfrm>
        </p:spPr>
        <p:txBody>
          <a:bodyPr>
            <a:normAutofit/>
          </a:bodyPr>
          <a:lstStyle/>
          <a:p>
            <a:r>
              <a:rPr lang="sv-FI" altLang="fi-FI" sz="1800" dirty="0">
                <a:ea typeface="DejaVu Sans" pitchFamily="34" charset="0"/>
                <a:cs typeface="DejaVu Sans" pitchFamily="34" charset="0"/>
              </a:rPr>
              <a:t>Vattenmängden i inne -och uteluften strävar till att jämna ut sig, och detta förorsakar vattenångtryck i strukturerna.</a:t>
            </a:r>
          </a:p>
          <a:p>
            <a:r>
              <a:rPr lang="sv-FI" altLang="fi-FI" sz="1800" dirty="0">
                <a:ea typeface="DejaVu Sans" pitchFamily="34" charset="0"/>
                <a:cs typeface="DejaVu Sans" pitchFamily="34" charset="0"/>
              </a:rPr>
              <a:t>Vattenmängden mellan strukturerna och luften strävar efter balans. Detta förorsakar att strukturerna torkar ut eller blir våta.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DE5FE43-E445-45AE-8495-9D10E89F29D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/>
              <a:t>2019</a:t>
            </a:r>
            <a:endParaRPr lang="fi-FI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E2E4353-9F61-4A20-9A63-4DD58D9968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68ACF4-E7A5-495E-8C31-8E9E3D5B0BFC}" type="slidenum">
              <a:rPr lang="fi-FI" smtClean="0"/>
              <a:pPr/>
              <a:t>3</a:t>
            </a:fld>
            <a:endParaRPr lang="fi-FI" dirty="0"/>
          </a:p>
        </p:txBody>
      </p:sp>
      <p:sp>
        <p:nvSpPr>
          <p:cNvPr id="19463" name="Content Placeholder 7"/>
          <p:cNvSpPr>
            <a:spLocks noGrp="1"/>
          </p:cNvSpPr>
          <p:nvPr>
            <p:ph sz="quarter" idx="4294967295"/>
          </p:nvPr>
        </p:nvSpPr>
        <p:spPr>
          <a:xfrm>
            <a:off x="5006975" y="1136650"/>
            <a:ext cx="4137025" cy="519113"/>
          </a:xfrm>
        </p:spPr>
        <p:txBody>
          <a:bodyPr lIns="36000" tIns="36000" rIns="36000" bIns="36000">
            <a:normAutofit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sv-FI" altLang="fi-FI" sz="1400" b="1" dirty="0">
                <a:ea typeface="DejaVu Sans" pitchFamily="34" charset="0"/>
                <a:cs typeface="DejaVu Sans" pitchFamily="34" charset="0"/>
              </a:rPr>
              <a:t>Relativa luftfuktigheten i uteluften är</a:t>
            </a:r>
          </a:p>
          <a:p>
            <a:pPr marL="0" indent="0">
              <a:spcBef>
                <a:spcPct val="0"/>
              </a:spcBef>
              <a:buNone/>
            </a:pPr>
            <a:r>
              <a:rPr lang="sv-FI" altLang="fi-FI" sz="1400" b="1" dirty="0">
                <a:ea typeface="DejaVu Sans" pitchFamily="34" charset="0"/>
                <a:cs typeface="DejaVu Sans" pitchFamily="34" charset="0"/>
              </a:rPr>
              <a:t>stor på vintern och mindre på sommaren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6E63D4A-C075-47E2-B510-12D377BB3041}"/>
              </a:ext>
            </a:extLst>
          </p:cNvPr>
          <p:cNvGrpSpPr/>
          <p:nvPr/>
        </p:nvGrpSpPr>
        <p:grpSpPr>
          <a:xfrm>
            <a:off x="661826" y="1773238"/>
            <a:ext cx="7820347" cy="3112184"/>
            <a:chOff x="676499" y="1522417"/>
            <a:chExt cx="7820347" cy="3112184"/>
          </a:xfrm>
        </p:grpSpPr>
        <p:pic>
          <p:nvPicPr>
            <p:cNvPr id="19464" name="Picture 6" descr="vesihoyrynpitoisuus_kalampotilassa.ai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916" b="7394"/>
            <a:stretch/>
          </p:blipFill>
          <p:spPr bwMode="auto">
            <a:xfrm>
              <a:off x="752504" y="1522417"/>
              <a:ext cx="3845691" cy="2741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Suorakulmio 5"/>
            <p:cNvSpPr/>
            <p:nvPr/>
          </p:nvSpPr>
          <p:spPr>
            <a:xfrm>
              <a:off x="1087609" y="3702231"/>
              <a:ext cx="3187847" cy="5616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853" dirty="0"/>
            </a:p>
          </p:txBody>
        </p:sp>
        <p:pic>
          <p:nvPicPr>
            <p:cNvPr id="19465" name="Picture 8" descr="suhteellinen_kosteus.ai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915" b="3194"/>
            <a:stretch/>
          </p:blipFill>
          <p:spPr bwMode="auto">
            <a:xfrm>
              <a:off x="4724866" y="1544077"/>
              <a:ext cx="3676807" cy="25977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19675"/>
            <p:cNvSpPr txBox="1"/>
            <p:nvPr/>
          </p:nvSpPr>
          <p:spPr>
            <a:xfrm rot="-3000000">
              <a:off x="937398" y="3844557"/>
              <a:ext cx="612053" cy="22564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scene3d>
              <a:camera prst="perspectiveContrastingLeftFacing"/>
              <a:lightRig rig="threePt" dir="t"/>
            </a:scene3d>
          </p:spPr>
          <p:txBody>
            <a:bodyPr wrap="square" lIns="74128" rtlCol="0">
              <a:spAutoFit/>
              <a:scene3d>
                <a:camera prst="orthographicFront">
                  <a:rot lat="0" lon="0" rev="0"/>
                </a:camera>
                <a:lightRig rig="threePt" dir="t"/>
              </a:scene3d>
              <a:flatTx/>
            </a:bodyPr>
            <a:lstStyle/>
            <a:p>
              <a:pPr algn="ctr"/>
              <a:r>
                <a:rPr lang="sv-SE" sz="824" b="1" dirty="0">
                  <a:solidFill>
                    <a:schemeClr val="tx2"/>
                  </a:solidFill>
                </a:rPr>
                <a:t>Januari</a:t>
              </a:r>
            </a:p>
          </p:txBody>
        </p:sp>
        <p:sp>
          <p:nvSpPr>
            <p:cNvPr id="9" name="TextBox 254"/>
            <p:cNvSpPr txBox="1"/>
            <p:nvPr/>
          </p:nvSpPr>
          <p:spPr>
            <a:xfrm rot="-3000000">
              <a:off x="1205847" y="3817640"/>
              <a:ext cx="743804" cy="225640"/>
            </a:xfrm>
            <a:custGeom>
              <a:avLst/>
              <a:gdLst>
                <a:gd name="connsiteX0" fmla="*/ 0 w 721011"/>
                <a:gd name="connsiteY0" fmla="*/ 0 h 215444"/>
                <a:gd name="connsiteX1" fmla="*/ 721011 w 721011"/>
                <a:gd name="connsiteY1" fmla="*/ 0 h 215444"/>
                <a:gd name="connsiteX2" fmla="*/ 721011 w 721011"/>
                <a:gd name="connsiteY2" fmla="*/ 215444 h 215444"/>
                <a:gd name="connsiteX3" fmla="*/ 0 w 721011"/>
                <a:gd name="connsiteY3" fmla="*/ 215444 h 215444"/>
                <a:gd name="connsiteX4" fmla="*/ 0 w 721011"/>
                <a:gd name="connsiteY4" fmla="*/ 0 h 215444"/>
                <a:gd name="connsiteX0" fmla="*/ 0 w 745512"/>
                <a:gd name="connsiteY0" fmla="*/ 55123 h 215444"/>
                <a:gd name="connsiteX1" fmla="*/ 745512 w 745512"/>
                <a:gd name="connsiteY1" fmla="*/ 0 h 215444"/>
                <a:gd name="connsiteX2" fmla="*/ 745512 w 745512"/>
                <a:gd name="connsiteY2" fmla="*/ 215444 h 215444"/>
                <a:gd name="connsiteX3" fmla="*/ 24501 w 745512"/>
                <a:gd name="connsiteY3" fmla="*/ 215444 h 215444"/>
                <a:gd name="connsiteX4" fmla="*/ 0 w 745512"/>
                <a:gd name="connsiteY4" fmla="*/ 55123 h 215444"/>
                <a:gd name="connsiteX0" fmla="*/ 0 w 745512"/>
                <a:gd name="connsiteY0" fmla="*/ 55123 h 215444"/>
                <a:gd name="connsiteX1" fmla="*/ 745512 w 745512"/>
                <a:gd name="connsiteY1" fmla="*/ 0 h 215444"/>
                <a:gd name="connsiteX2" fmla="*/ 739208 w 745512"/>
                <a:gd name="connsiteY2" fmla="*/ 164103 h 215444"/>
                <a:gd name="connsiteX3" fmla="*/ 24501 w 745512"/>
                <a:gd name="connsiteY3" fmla="*/ 215444 h 215444"/>
                <a:gd name="connsiteX4" fmla="*/ 0 w 745512"/>
                <a:gd name="connsiteY4" fmla="*/ 55123 h 215444"/>
                <a:gd name="connsiteX0" fmla="*/ 0 w 739208"/>
                <a:gd name="connsiteY0" fmla="*/ 0 h 160321"/>
                <a:gd name="connsiteX1" fmla="*/ 660663 w 739208"/>
                <a:gd name="connsiteY1" fmla="*/ 17832 h 160321"/>
                <a:gd name="connsiteX2" fmla="*/ 739208 w 739208"/>
                <a:gd name="connsiteY2" fmla="*/ 108980 h 160321"/>
                <a:gd name="connsiteX3" fmla="*/ 24501 w 739208"/>
                <a:gd name="connsiteY3" fmla="*/ 160321 h 160321"/>
                <a:gd name="connsiteX4" fmla="*/ 0 w 739208"/>
                <a:gd name="connsiteY4" fmla="*/ 0 h 160321"/>
                <a:gd name="connsiteX0" fmla="*/ 0 w 739208"/>
                <a:gd name="connsiteY0" fmla="*/ 72599 h 232920"/>
                <a:gd name="connsiteX1" fmla="*/ 675617 w 739208"/>
                <a:gd name="connsiteY1" fmla="*/ 0 h 232920"/>
                <a:gd name="connsiteX2" fmla="*/ 739208 w 739208"/>
                <a:gd name="connsiteY2" fmla="*/ 181579 h 232920"/>
                <a:gd name="connsiteX3" fmla="*/ 24501 w 739208"/>
                <a:gd name="connsiteY3" fmla="*/ 232920 h 232920"/>
                <a:gd name="connsiteX4" fmla="*/ 0 w 739208"/>
                <a:gd name="connsiteY4" fmla="*/ 72599 h 232920"/>
                <a:gd name="connsiteX0" fmla="*/ 0 w 675617"/>
                <a:gd name="connsiteY0" fmla="*/ 72599 h 232920"/>
                <a:gd name="connsiteX1" fmla="*/ 675617 w 675617"/>
                <a:gd name="connsiteY1" fmla="*/ 0 h 232920"/>
                <a:gd name="connsiteX2" fmla="*/ 675078 w 675617"/>
                <a:gd name="connsiteY2" fmla="*/ 168608 h 232920"/>
                <a:gd name="connsiteX3" fmla="*/ 24501 w 675617"/>
                <a:gd name="connsiteY3" fmla="*/ 232920 h 232920"/>
                <a:gd name="connsiteX4" fmla="*/ 0 w 675617"/>
                <a:gd name="connsiteY4" fmla="*/ 72599 h 232920"/>
                <a:gd name="connsiteX0" fmla="*/ 0 w 707143"/>
                <a:gd name="connsiteY0" fmla="*/ 72599 h 232920"/>
                <a:gd name="connsiteX1" fmla="*/ 675617 w 707143"/>
                <a:gd name="connsiteY1" fmla="*/ 0 h 232920"/>
                <a:gd name="connsiteX2" fmla="*/ 707143 w 707143"/>
                <a:gd name="connsiteY2" fmla="*/ 175093 h 232920"/>
                <a:gd name="connsiteX3" fmla="*/ 24501 w 707143"/>
                <a:gd name="connsiteY3" fmla="*/ 232920 h 232920"/>
                <a:gd name="connsiteX4" fmla="*/ 0 w 707143"/>
                <a:gd name="connsiteY4" fmla="*/ 72599 h 232920"/>
                <a:gd name="connsiteX0" fmla="*/ 0 w 746955"/>
                <a:gd name="connsiteY0" fmla="*/ 72599 h 232920"/>
                <a:gd name="connsiteX1" fmla="*/ 675617 w 746955"/>
                <a:gd name="connsiteY1" fmla="*/ 0 h 232920"/>
                <a:gd name="connsiteX2" fmla="*/ 746955 w 746955"/>
                <a:gd name="connsiteY2" fmla="*/ 159782 h 232920"/>
                <a:gd name="connsiteX3" fmla="*/ 24501 w 746955"/>
                <a:gd name="connsiteY3" fmla="*/ 232920 h 232920"/>
                <a:gd name="connsiteX4" fmla="*/ 0 w 746955"/>
                <a:gd name="connsiteY4" fmla="*/ 72599 h 232920"/>
                <a:gd name="connsiteX0" fmla="*/ 17293 w 722454"/>
                <a:gd name="connsiteY0" fmla="*/ 30987 h 232920"/>
                <a:gd name="connsiteX1" fmla="*/ 651116 w 722454"/>
                <a:gd name="connsiteY1" fmla="*/ 0 h 232920"/>
                <a:gd name="connsiteX2" fmla="*/ 722454 w 722454"/>
                <a:gd name="connsiteY2" fmla="*/ 159782 h 232920"/>
                <a:gd name="connsiteX3" fmla="*/ 0 w 722454"/>
                <a:gd name="connsiteY3" fmla="*/ 232920 h 232920"/>
                <a:gd name="connsiteX4" fmla="*/ 17293 w 722454"/>
                <a:gd name="connsiteY4" fmla="*/ 30987 h 232920"/>
                <a:gd name="connsiteX0" fmla="*/ 23597 w 722454"/>
                <a:gd name="connsiteY0" fmla="*/ 82328 h 232920"/>
                <a:gd name="connsiteX1" fmla="*/ 651116 w 722454"/>
                <a:gd name="connsiteY1" fmla="*/ 0 h 232920"/>
                <a:gd name="connsiteX2" fmla="*/ 722454 w 722454"/>
                <a:gd name="connsiteY2" fmla="*/ 159782 h 232920"/>
                <a:gd name="connsiteX3" fmla="*/ 0 w 722454"/>
                <a:gd name="connsiteY3" fmla="*/ 232920 h 232920"/>
                <a:gd name="connsiteX4" fmla="*/ 23597 w 722454"/>
                <a:gd name="connsiteY4" fmla="*/ 82328 h 232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2454" h="232920">
                  <a:moveTo>
                    <a:pt x="23597" y="82328"/>
                  </a:moveTo>
                  <a:lnTo>
                    <a:pt x="651116" y="0"/>
                  </a:lnTo>
                  <a:cubicBezTo>
                    <a:pt x="650936" y="56203"/>
                    <a:pt x="722634" y="103579"/>
                    <a:pt x="722454" y="159782"/>
                  </a:cubicBezTo>
                  <a:lnTo>
                    <a:pt x="0" y="232920"/>
                  </a:lnTo>
                  <a:lnTo>
                    <a:pt x="23597" y="82328"/>
                  </a:lnTo>
                  <a:close/>
                </a:path>
              </a:pathLst>
            </a:custGeom>
            <a:noFill/>
            <a:scene3d>
              <a:camera prst="perspectiveContrastingLeftFacing"/>
              <a:lightRig rig="threePt" dir="t"/>
            </a:scene3d>
          </p:spPr>
          <p:txBody>
            <a:bodyPr wrap="square" lIns="74128" rtlCol="0">
              <a:spAutoFit/>
              <a:scene3d>
                <a:camera prst="orthographicFront">
                  <a:rot lat="0" lon="0" rev="0"/>
                </a:camera>
                <a:lightRig rig="threePt" dir="t"/>
              </a:scene3d>
              <a:flatTx/>
            </a:bodyPr>
            <a:lstStyle/>
            <a:p>
              <a:pPr algn="ctr"/>
              <a:r>
                <a:rPr lang="sv-SE" sz="824" b="1" dirty="0">
                  <a:solidFill>
                    <a:schemeClr val="tx2"/>
                  </a:solidFill>
                </a:rPr>
                <a:t>Februari</a:t>
              </a:r>
            </a:p>
          </p:txBody>
        </p:sp>
        <p:sp>
          <p:nvSpPr>
            <p:cNvPr id="10" name="TextBox 255"/>
            <p:cNvSpPr txBox="1"/>
            <p:nvPr/>
          </p:nvSpPr>
          <p:spPr>
            <a:xfrm rot="-3000000">
              <a:off x="1463566" y="3871407"/>
              <a:ext cx="594796" cy="225640"/>
            </a:xfrm>
            <a:custGeom>
              <a:avLst/>
              <a:gdLst>
                <a:gd name="connsiteX0" fmla="*/ 0 w 577723"/>
                <a:gd name="connsiteY0" fmla="*/ 0 h 215444"/>
                <a:gd name="connsiteX1" fmla="*/ 577723 w 577723"/>
                <a:gd name="connsiteY1" fmla="*/ 0 h 215444"/>
                <a:gd name="connsiteX2" fmla="*/ 577723 w 577723"/>
                <a:gd name="connsiteY2" fmla="*/ 215444 h 215444"/>
                <a:gd name="connsiteX3" fmla="*/ 0 w 577723"/>
                <a:gd name="connsiteY3" fmla="*/ 215444 h 215444"/>
                <a:gd name="connsiteX4" fmla="*/ 0 w 577723"/>
                <a:gd name="connsiteY4" fmla="*/ 0 h 215444"/>
                <a:gd name="connsiteX0" fmla="*/ 22463 w 577723"/>
                <a:gd name="connsiteY0" fmla="*/ 65254 h 215444"/>
                <a:gd name="connsiteX1" fmla="*/ 577723 w 577723"/>
                <a:gd name="connsiteY1" fmla="*/ 0 h 215444"/>
                <a:gd name="connsiteX2" fmla="*/ 577723 w 577723"/>
                <a:gd name="connsiteY2" fmla="*/ 215444 h 215444"/>
                <a:gd name="connsiteX3" fmla="*/ 0 w 577723"/>
                <a:gd name="connsiteY3" fmla="*/ 215444 h 215444"/>
                <a:gd name="connsiteX4" fmla="*/ 22463 w 577723"/>
                <a:gd name="connsiteY4" fmla="*/ 65254 h 215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7723" h="215444">
                  <a:moveTo>
                    <a:pt x="22463" y="65254"/>
                  </a:moveTo>
                  <a:lnTo>
                    <a:pt x="577723" y="0"/>
                  </a:lnTo>
                  <a:lnTo>
                    <a:pt x="577723" y="215444"/>
                  </a:lnTo>
                  <a:lnTo>
                    <a:pt x="0" y="215444"/>
                  </a:lnTo>
                  <a:lnTo>
                    <a:pt x="22463" y="65254"/>
                  </a:lnTo>
                  <a:close/>
                </a:path>
              </a:pathLst>
            </a:custGeom>
            <a:noFill/>
            <a:scene3d>
              <a:camera prst="perspectiveContrastingLeftFacing"/>
              <a:lightRig rig="threePt" dir="t"/>
            </a:scene3d>
          </p:spPr>
          <p:txBody>
            <a:bodyPr wrap="square" lIns="74128" rtlCol="0">
              <a:spAutoFit/>
              <a:scene3d>
                <a:camera prst="orthographicFront">
                  <a:rot lat="0" lon="0" rev="0"/>
                </a:camera>
                <a:lightRig rig="threePt" dir="t"/>
              </a:scene3d>
              <a:flatTx/>
            </a:bodyPr>
            <a:lstStyle/>
            <a:p>
              <a:pPr algn="ctr"/>
              <a:r>
                <a:rPr lang="sv-SE" sz="824" b="1" dirty="0">
                  <a:solidFill>
                    <a:schemeClr val="tx2"/>
                  </a:solidFill>
                </a:rPr>
                <a:t>Mars</a:t>
              </a:r>
            </a:p>
          </p:txBody>
        </p:sp>
        <p:sp>
          <p:nvSpPr>
            <p:cNvPr id="11" name="TextBox 256"/>
            <p:cNvSpPr txBox="1"/>
            <p:nvPr/>
          </p:nvSpPr>
          <p:spPr>
            <a:xfrm rot="-3000000">
              <a:off x="1687474" y="3867781"/>
              <a:ext cx="584543" cy="225640"/>
            </a:xfrm>
            <a:prstGeom prst="rect">
              <a:avLst/>
            </a:prstGeom>
            <a:noFill/>
            <a:scene3d>
              <a:camera prst="perspectiveContrastingLeftFacing"/>
              <a:lightRig rig="threePt" dir="t"/>
            </a:scene3d>
          </p:spPr>
          <p:txBody>
            <a:bodyPr wrap="square" lIns="74128" rtlCol="0">
              <a:spAutoFit/>
              <a:scene3d>
                <a:camera prst="orthographicFront">
                  <a:rot lat="0" lon="0" rev="0"/>
                </a:camera>
                <a:lightRig rig="threePt" dir="t"/>
              </a:scene3d>
              <a:flatTx/>
            </a:bodyPr>
            <a:lstStyle/>
            <a:p>
              <a:pPr algn="ctr"/>
              <a:r>
                <a:rPr lang="sv-SE" sz="824" b="1" dirty="0">
                  <a:solidFill>
                    <a:schemeClr val="tx2"/>
                  </a:solidFill>
                </a:rPr>
                <a:t>April</a:t>
              </a:r>
            </a:p>
          </p:txBody>
        </p:sp>
        <p:sp>
          <p:nvSpPr>
            <p:cNvPr id="12" name="TextBox 257"/>
            <p:cNvSpPr txBox="1"/>
            <p:nvPr/>
          </p:nvSpPr>
          <p:spPr>
            <a:xfrm rot="-3000000">
              <a:off x="1965850" y="3875032"/>
              <a:ext cx="584543" cy="225640"/>
            </a:xfrm>
            <a:prstGeom prst="rect">
              <a:avLst/>
            </a:prstGeom>
            <a:noFill/>
            <a:scene3d>
              <a:camera prst="perspectiveContrastingLeftFacing"/>
              <a:lightRig rig="threePt" dir="t"/>
            </a:scene3d>
          </p:spPr>
          <p:txBody>
            <a:bodyPr wrap="square" lIns="74128" rtlCol="0">
              <a:spAutoFit/>
              <a:scene3d>
                <a:camera prst="orthographicFront">
                  <a:rot lat="0" lon="0" rev="0"/>
                </a:camera>
                <a:lightRig rig="threePt" dir="t"/>
              </a:scene3d>
              <a:flatTx/>
            </a:bodyPr>
            <a:lstStyle/>
            <a:p>
              <a:pPr algn="ctr"/>
              <a:r>
                <a:rPr lang="sv-SE" sz="824" b="1" dirty="0">
                  <a:solidFill>
                    <a:schemeClr val="tx2"/>
                  </a:solidFill>
                </a:rPr>
                <a:t>Maj</a:t>
              </a:r>
            </a:p>
          </p:txBody>
        </p:sp>
        <p:sp>
          <p:nvSpPr>
            <p:cNvPr id="13" name="TextBox 260"/>
            <p:cNvSpPr txBox="1"/>
            <p:nvPr/>
          </p:nvSpPr>
          <p:spPr>
            <a:xfrm rot="-3000000">
              <a:off x="2183590" y="3905308"/>
              <a:ext cx="514137" cy="225640"/>
            </a:xfrm>
            <a:prstGeom prst="rect">
              <a:avLst/>
            </a:prstGeom>
            <a:noFill/>
            <a:scene3d>
              <a:camera prst="perspectiveContrastingLeftFacing"/>
              <a:lightRig rig="threePt" dir="t"/>
            </a:scene3d>
          </p:spPr>
          <p:txBody>
            <a:bodyPr wrap="square" lIns="74128" rtlCol="0">
              <a:spAutoFit/>
              <a:scene3d>
                <a:camera prst="orthographicFront">
                  <a:rot lat="0" lon="0" rev="0"/>
                </a:camera>
                <a:lightRig rig="threePt" dir="t"/>
              </a:scene3d>
              <a:flatTx/>
            </a:bodyPr>
            <a:lstStyle/>
            <a:p>
              <a:pPr algn="ctr"/>
              <a:r>
                <a:rPr lang="sv-SE" sz="824" b="1" dirty="0">
                  <a:solidFill>
                    <a:schemeClr val="tx2"/>
                  </a:solidFill>
                </a:rPr>
                <a:t>Juni</a:t>
              </a:r>
            </a:p>
          </p:txBody>
        </p:sp>
        <p:sp>
          <p:nvSpPr>
            <p:cNvPr id="14" name="TextBox 263"/>
            <p:cNvSpPr txBox="1"/>
            <p:nvPr/>
          </p:nvSpPr>
          <p:spPr>
            <a:xfrm rot="-3000000">
              <a:off x="2437582" y="3875032"/>
              <a:ext cx="532744" cy="225640"/>
            </a:xfrm>
            <a:prstGeom prst="rect">
              <a:avLst/>
            </a:prstGeom>
            <a:noFill/>
            <a:scene3d>
              <a:camera prst="perspectiveContrastingLeftFacing"/>
              <a:lightRig rig="threePt" dir="t"/>
            </a:scene3d>
          </p:spPr>
          <p:txBody>
            <a:bodyPr wrap="square" lIns="74128" rtlCol="0">
              <a:spAutoFit/>
              <a:scene3d>
                <a:camera prst="orthographicFront">
                  <a:rot lat="0" lon="0" rev="0"/>
                </a:camera>
                <a:lightRig rig="threePt" dir="t"/>
              </a:scene3d>
              <a:flatTx/>
            </a:bodyPr>
            <a:lstStyle/>
            <a:p>
              <a:pPr algn="ctr"/>
              <a:r>
                <a:rPr lang="sv-SE" sz="824" b="1" dirty="0">
                  <a:solidFill>
                    <a:schemeClr val="tx2"/>
                  </a:solidFill>
                </a:rPr>
                <a:t>Juli</a:t>
              </a:r>
            </a:p>
          </p:txBody>
        </p:sp>
        <p:sp>
          <p:nvSpPr>
            <p:cNvPr id="15" name="TextBox 265"/>
            <p:cNvSpPr txBox="1"/>
            <p:nvPr/>
          </p:nvSpPr>
          <p:spPr>
            <a:xfrm rot="-3000000">
              <a:off x="2653919" y="3890121"/>
              <a:ext cx="566266" cy="219163"/>
            </a:xfrm>
            <a:prstGeom prst="rect">
              <a:avLst/>
            </a:prstGeom>
            <a:noFill/>
            <a:scene3d>
              <a:camera prst="perspectiveContrastingLeftFacing"/>
              <a:lightRig rig="threePt" dir="t"/>
            </a:scene3d>
          </p:spPr>
          <p:txBody>
            <a:bodyPr wrap="square" lIns="74128" rtlCol="0">
              <a:spAutoFit/>
              <a:scene3d>
                <a:camera prst="orthographicFront">
                  <a:rot lat="0" lon="0" rev="0"/>
                </a:camera>
                <a:lightRig rig="threePt" dir="t"/>
              </a:scene3d>
              <a:flatTx/>
            </a:bodyPr>
            <a:lstStyle/>
            <a:p>
              <a:pPr algn="ctr"/>
              <a:r>
                <a:rPr lang="sv-SE" sz="824" b="1" dirty="0">
                  <a:solidFill>
                    <a:schemeClr val="tx2"/>
                  </a:solidFill>
                </a:rPr>
                <a:t>Augusti</a:t>
              </a:r>
            </a:p>
          </p:txBody>
        </p:sp>
        <p:sp>
          <p:nvSpPr>
            <p:cNvPr id="16" name="TextBox 266"/>
            <p:cNvSpPr txBox="1"/>
            <p:nvPr/>
          </p:nvSpPr>
          <p:spPr>
            <a:xfrm rot="-3000000">
              <a:off x="2907270" y="3813222"/>
              <a:ext cx="738858" cy="225640"/>
            </a:xfrm>
            <a:prstGeom prst="rect">
              <a:avLst/>
            </a:prstGeom>
            <a:noFill/>
            <a:scene3d>
              <a:camera prst="perspectiveContrastingLeftFacing"/>
              <a:lightRig rig="threePt" dir="t"/>
            </a:scene3d>
          </p:spPr>
          <p:txBody>
            <a:bodyPr wrap="square" lIns="74128" rtlCol="0">
              <a:spAutoFit/>
              <a:scene3d>
                <a:camera prst="orthographicFront">
                  <a:rot lat="0" lon="0" rev="0"/>
                </a:camera>
                <a:lightRig rig="threePt" dir="t"/>
              </a:scene3d>
              <a:flatTx/>
            </a:bodyPr>
            <a:lstStyle/>
            <a:p>
              <a:pPr algn="ctr"/>
              <a:r>
                <a:rPr lang="sv-SE" sz="824" b="1" dirty="0">
                  <a:solidFill>
                    <a:schemeClr val="tx2"/>
                  </a:solidFill>
                </a:rPr>
                <a:t>September</a:t>
              </a:r>
            </a:p>
          </p:txBody>
        </p:sp>
        <p:sp>
          <p:nvSpPr>
            <p:cNvPr id="17" name="TextBox 267"/>
            <p:cNvSpPr txBox="1"/>
            <p:nvPr/>
          </p:nvSpPr>
          <p:spPr>
            <a:xfrm rot="-3000000">
              <a:off x="3142711" y="3837041"/>
              <a:ext cx="730057" cy="225640"/>
            </a:xfrm>
            <a:custGeom>
              <a:avLst/>
              <a:gdLst>
                <a:gd name="connsiteX0" fmla="*/ 0 w 709102"/>
                <a:gd name="connsiteY0" fmla="*/ 0 h 215444"/>
                <a:gd name="connsiteX1" fmla="*/ 709102 w 709102"/>
                <a:gd name="connsiteY1" fmla="*/ 0 h 215444"/>
                <a:gd name="connsiteX2" fmla="*/ 709102 w 709102"/>
                <a:gd name="connsiteY2" fmla="*/ 215444 h 215444"/>
                <a:gd name="connsiteX3" fmla="*/ 0 w 709102"/>
                <a:gd name="connsiteY3" fmla="*/ 215444 h 215444"/>
                <a:gd name="connsiteX4" fmla="*/ 0 w 709102"/>
                <a:gd name="connsiteY4" fmla="*/ 0 h 215444"/>
                <a:gd name="connsiteX0" fmla="*/ 28100 w 709102"/>
                <a:gd name="connsiteY0" fmla="*/ 59086 h 215444"/>
                <a:gd name="connsiteX1" fmla="*/ 709102 w 709102"/>
                <a:gd name="connsiteY1" fmla="*/ 0 h 215444"/>
                <a:gd name="connsiteX2" fmla="*/ 709102 w 709102"/>
                <a:gd name="connsiteY2" fmla="*/ 215444 h 215444"/>
                <a:gd name="connsiteX3" fmla="*/ 0 w 709102"/>
                <a:gd name="connsiteY3" fmla="*/ 215444 h 215444"/>
                <a:gd name="connsiteX4" fmla="*/ 28100 w 709102"/>
                <a:gd name="connsiteY4" fmla="*/ 59086 h 215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9102" h="215444">
                  <a:moveTo>
                    <a:pt x="28100" y="59086"/>
                  </a:moveTo>
                  <a:lnTo>
                    <a:pt x="709102" y="0"/>
                  </a:lnTo>
                  <a:lnTo>
                    <a:pt x="709102" y="215444"/>
                  </a:lnTo>
                  <a:lnTo>
                    <a:pt x="0" y="215444"/>
                  </a:lnTo>
                  <a:lnTo>
                    <a:pt x="28100" y="59086"/>
                  </a:lnTo>
                  <a:close/>
                </a:path>
              </a:pathLst>
            </a:custGeom>
            <a:noFill/>
            <a:scene3d>
              <a:camera prst="perspectiveContrastingLeftFacing"/>
              <a:lightRig rig="threePt" dir="t"/>
            </a:scene3d>
          </p:spPr>
          <p:txBody>
            <a:bodyPr wrap="square" lIns="74128" rtlCol="0">
              <a:spAutoFit/>
              <a:scene3d>
                <a:camera prst="orthographicFront">
                  <a:rot lat="0" lon="0" rev="0"/>
                </a:camera>
                <a:lightRig rig="threePt" dir="t"/>
              </a:scene3d>
              <a:flatTx/>
            </a:bodyPr>
            <a:lstStyle/>
            <a:p>
              <a:pPr algn="ctr"/>
              <a:r>
                <a:rPr lang="sv-SE" sz="824" b="1" dirty="0">
                  <a:solidFill>
                    <a:schemeClr val="tx2"/>
                  </a:solidFill>
                </a:rPr>
                <a:t>Oktober</a:t>
              </a:r>
            </a:p>
          </p:txBody>
        </p:sp>
        <p:sp>
          <p:nvSpPr>
            <p:cNvPr id="18" name="TextBox 268"/>
            <p:cNvSpPr txBox="1"/>
            <p:nvPr/>
          </p:nvSpPr>
          <p:spPr>
            <a:xfrm rot="-3000000">
              <a:off x="3369692" y="3798410"/>
              <a:ext cx="740977" cy="225640"/>
            </a:xfrm>
            <a:custGeom>
              <a:avLst/>
              <a:gdLst>
                <a:gd name="connsiteX0" fmla="*/ 0 w 719708"/>
                <a:gd name="connsiteY0" fmla="*/ 0 h 215444"/>
                <a:gd name="connsiteX1" fmla="*/ 719708 w 719708"/>
                <a:gd name="connsiteY1" fmla="*/ 0 h 215444"/>
                <a:gd name="connsiteX2" fmla="*/ 719708 w 719708"/>
                <a:gd name="connsiteY2" fmla="*/ 215444 h 215444"/>
                <a:gd name="connsiteX3" fmla="*/ 0 w 719708"/>
                <a:gd name="connsiteY3" fmla="*/ 215444 h 215444"/>
                <a:gd name="connsiteX4" fmla="*/ 0 w 719708"/>
                <a:gd name="connsiteY4" fmla="*/ 0 h 215444"/>
                <a:gd name="connsiteX0" fmla="*/ 19815 w 719708"/>
                <a:gd name="connsiteY0" fmla="*/ 34047 h 215444"/>
                <a:gd name="connsiteX1" fmla="*/ 719708 w 719708"/>
                <a:gd name="connsiteY1" fmla="*/ 0 h 215444"/>
                <a:gd name="connsiteX2" fmla="*/ 719708 w 719708"/>
                <a:gd name="connsiteY2" fmla="*/ 215444 h 215444"/>
                <a:gd name="connsiteX3" fmla="*/ 0 w 719708"/>
                <a:gd name="connsiteY3" fmla="*/ 215444 h 215444"/>
                <a:gd name="connsiteX4" fmla="*/ 19815 w 719708"/>
                <a:gd name="connsiteY4" fmla="*/ 34047 h 215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9708" h="215444">
                  <a:moveTo>
                    <a:pt x="19815" y="34047"/>
                  </a:moveTo>
                  <a:lnTo>
                    <a:pt x="719708" y="0"/>
                  </a:lnTo>
                  <a:lnTo>
                    <a:pt x="719708" y="215444"/>
                  </a:lnTo>
                  <a:lnTo>
                    <a:pt x="0" y="215444"/>
                  </a:lnTo>
                  <a:lnTo>
                    <a:pt x="19815" y="34047"/>
                  </a:lnTo>
                  <a:close/>
                </a:path>
              </a:pathLst>
            </a:custGeom>
            <a:noFill/>
            <a:scene3d>
              <a:camera prst="perspectiveContrastingLeftFacing"/>
              <a:lightRig rig="threePt" dir="t"/>
            </a:scene3d>
          </p:spPr>
          <p:txBody>
            <a:bodyPr wrap="square" lIns="74128" rtlCol="0">
              <a:spAutoFit/>
              <a:scene3d>
                <a:camera prst="orthographicFront">
                  <a:rot lat="0" lon="0" rev="0"/>
                </a:camera>
                <a:lightRig rig="threePt" dir="t"/>
              </a:scene3d>
              <a:flatTx/>
            </a:bodyPr>
            <a:lstStyle/>
            <a:p>
              <a:pPr algn="ctr"/>
              <a:r>
                <a:rPr lang="sv-SE" sz="824" b="1" dirty="0">
                  <a:solidFill>
                    <a:schemeClr val="tx2"/>
                  </a:solidFill>
                </a:rPr>
                <a:t>November</a:t>
              </a:r>
            </a:p>
          </p:txBody>
        </p:sp>
        <p:sp>
          <p:nvSpPr>
            <p:cNvPr id="19" name="TextBox 264"/>
            <p:cNvSpPr txBox="1"/>
            <p:nvPr/>
          </p:nvSpPr>
          <p:spPr>
            <a:xfrm rot="-3000000">
              <a:off x="3671660" y="3829584"/>
              <a:ext cx="703935" cy="225640"/>
            </a:xfrm>
            <a:prstGeom prst="rect">
              <a:avLst/>
            </a:prstGeom>
            <a:noFill/>
            <a:scene3d>
              <a:camera prst="perspectiveContrastingLeftFacing"/>
              <a:lightRig rig="threePt" dir="t"/>
            </a:scene3d>
          </p:spPr>
          <p:txBody>
            <a:bodyPr wrap="square" lIns="74128" rtlCol="0">
              <a:spAutoFit/>
              <a:scene3d>
                <a:camera prst="orthographicFront">
                  <a:rot lat="0" lon="0" rev="0"/>
                </a:camera>
                <a:lightRig rig="threePt" dir="t"/>
              </a:scene3d>
              <a:flatTx/>
            </a:bodyPr>
            <a:lstStyle/>
            <a:p>
              <a:pPr algn="ctr"/>
              <a:r>
                <a:rPr lang="sv-SE" sz="824" b="1" dirty="0">
                  <a:solidFill>
                    <a:schemeClr val="tx2"/>
                  </a:solidFill>
                </a:rPr>
                <a:t>December</a:t>
              </a:r>
            </a:p>
          </p:txBody>
        </p:sp>
        <p:sp>
          <p:nvSpPr>
            <p:cNvPr id="20" name="TextBox 19677"/>
            <p:cNvSpPr txBox="1"/>
            <p:nvPr/>
          </p:nvSpPr>
          <p:spPr>
            <a:xfrm>
              <a:off x="1243424" y="4263445"/>
              <a:ext cx="932069" cy="3234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721" dirty="0">
                  <a:solidFill>
                    <a:schemeClr val="tx2"/>
                  </a:solidFill>
                </a:rPr>
                <a:t>Helsingfors-Vanda flygplats</a:t>
              </a:r>
            </a:p>
          </p:txBody>
        </p:sp>
        <p:sp>
          <p:nvSpPr>
            <p:cNvPr id="21" name="TextBox 19677"/>
            <p:cNvSpPr txBox="1"/>
            <p:nvPr/>
          </p:nvSpPr>
          <p:spPr>
            <a:xfrm>
              <a:off x="2502585" y="4263445"/>
              <a:ext cx="769648" cy="3234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721" dirty="0">
                  <a:solidFill>
                    <a:schemeClr val="tx2"/>
                  </a:solidFill>
                </a:rPr>
                <a:t>Jyväskylä flygplats</a:t>
              </a:r>
            </a:p>
          </p:txBody>
        </p:sp>
        <p:sp>
          <p:nvSpPr>
            <p:cNvPr id="22" name="TextBox 19677"/>
            <p:cNvSpPr txBox="1"/>
            <p:nvPr/>
          </p:nvSpPr>
          <p:spPr>
            <a:xfrm>
              <a:off x="3551301" y="4328550"/>
              <a:ext cx="1023967" cy="2092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721" dirty="0">
                  <a:solidFill>
                    <a:schemeClr val="tx2"/>
                  </a:solidFill>
                </a:rPr>
                <a:t>Rovaniemi flygplats</a:t>
              </a:r>
            </a:p>
          </p:txBody>
        </p:sp>
        <p:sp>
          <p:nvSpPr>
            <p:cNvPr id="38" name="TextBox 19674"/>
            <p:cNvSpPr txBox="1"/>
            <p:nvPr/>
          </p:nvSpPr>
          <p:spPr>
            <a:xfrm>
              <a:off x="676499" y="1949006"/>
              <a:ext cx="311496" cy="1612014"/>
            </a:xfrm>
            <a:prstGeom prst="rect">
              <a:avLst/>
            </a:prstGeom>
            <a:solidFill>
              <a:schemeClr val="bg1"/>
            </a:solidFill>
          </p:spPr>
          <p:txBody>
            <a:bodyPr vert="vert270" wrap="square" rtlCol="0">
              <a:spAutoFit/>
            </a:bodyPr>
            <a:lstStyle/>
            <a:p>
              <a:r>
                <a:rPr lang="sv-SE" sz="824" b="1" dirty="0">
                  <a:solidFill>
                    <a:schemeClr val="tx2"/>
                  </a:solidFill>
                </a:rPr>
                <a:t> Vattenånghalt i uteluft g/m</a:t>
              </a:r>
              <a:r>
                <a:rPr lang="sv-SE" sz="824" b="1" baseline="30000" dirty="0">
                  <a:solidFill>
                    <a:schemeClr val="tx2"/>
                  </a:solidFill>
                </a:rPr>
                <a:t>3</a:t>
              </a:r>
              <a:r>
                <a:rPr lang="sv-SE" sz="824" dirty="0"/>
                <a:t> </a:t>
              </a:r>
            </a:p>
          </p:txBody>
        </p:sp>
        <p:sp>
          <p:nvSpPr>
            <p:cNvPr id="41" name="TextBox 19674"/>
            <p:cNvSpPr txBox="1"/>
            <p:nvPr/>
          </p:nvSpPr>
          <p:spPr>
            <a:xfrm>
              <a:off x="4621120" y="2071240"/>
              <a:ext cx="311496" cy="1731413"/>
            </a:xfrm>
            <a:prstGeom prst="rect">
              <a:avLst/>
            </a:prstGeom>
            <a:solidFill>
              <a:schemeClr val="bg1"/>
            </a:solidFill>
          </p:spPr>
          <p:txBody>
            <a:bodyPr vert="vert270" wrap="square" rtlCol="0">
              <a:spAutoFit/>
            </a:bodyPr>
            <a:lstStyle/>
            <a:p>
              <a:r>
                <a:rPr lang="sv-SE" sz="824" b="1" dirty="0">
                  <a:solidFill>
                    <a:schemeClr val="tx2"/>
                  </a:solidFill>
                </a:rPr>
                <a:t>Relativ fuktighet i uteluft g/m</a:t>
              </a:r>
              <a:r>
                <a:rPr lang="sv-SE" sz="824" b="1" baseline="30000" dirty="0">
                  <a:solidFill>
                    <a:schemeClr val="tx2"/>
                  </a:solidFill>
                </a:rPr>
                <a:t>3</a:t>
              </a:r>
              <a:r>
                <a:rPr lang="sv-SE" sz="824" dirty="0"/>
                <a:t> </a:t>
              </a:r>
            </a:p>
          </p:txBody>
        </p:sp>
        <p:cxnSp>
          <p:nvCxnSpPr>
            <p:cNvPr id="42" name="Suora yhdysviiva 41"/>
            <p:cNvCxnSpPr/>
            <p:nvPr/>
          </p:nvCxnSpPr>
          <p:spPr>
            <a:xfrm>
              <a:off x="993371" y="4424033"/>
              <a:ext cx="296544" cy="0"/>
            </a:xfrm>
            <a:prstGeom prst="line">
              <a:avLst/>
            </a:prstGeom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uora yhdysviiva 48"/>
            <p:cNvCxnSpPr/>
            <p:nvPr/>
          </p:nvCxnSpPr>
          <p:spPr>
            <a:xfrm>
              <a:off x="2234404" y="4423438"/>
              <a:ext cx="296544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uora yhdysviiva 49"/>
            <p:cNvCxnSpPr/>
            <p:nvPr/>
          </p:nvCxnSpPr>
          <p:spPr>
            <a:xfrm>
              <a:off x="3276699" y="4434053"/>
              <a:ext cx="296544" cy="0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Suorakulmio 50"/>
            <p:cNvSpPr/>
            <p:nvPr/>
          </p:nvSpPr>
          <p:spPr>
            <a:xfrm>
              <a:off x="5009187" y="3714165"/>
              <a:ext cx="3341759" cy="5616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853" dirty="0"/>
            </a:p>
          </p:txBody>
        </p:sp>
        <p:sp>
          <p:nvSpPr>
            <p:cNvPr id="52" name="TextBox 19675"/>
            <p:cNvSpPr txBox="1"/>
            <p:nvPr/>
          </p:nvSpPr>
          <p:spPr>
            <a:xfrm rot="-3000000">
              <a:off x="4858976" y="3892239"/>
              <a:ext cx="612053" cy="22564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scene3d>
              <a:camera prst="perspectiveContrastingLeftFacing"/>
              <a:lightRig rig="threePt" dir="t"/>
            </a:scene3d>
          </p:spPr>
          <p:txBody>
            <a:bodyPr wrap="square" lIns="74128" rtlCol="0">
              <a:spAutoFit/>
              <a:scene3d>
                <a:camera prst="orthographicFront">
                  <a:rot lat="0" lon="0" rev="0"/>
                </a:camera>
                <a:lightRig rig="threePt" dir="t"/>
              </a:scene3d>
              <a:flatTx/>
            </a:bodyPr>
            <a:lstStyle/>
            <a:p>
              <a:pPr algn="ctr"/>
              <a:r>
                <a:rPr lang="sv-SE" sz="824" b="1" dirty="0">
                  <a:solidFill>
                    <a:schemeClr val="tx2"/>
                  </a:solidFill>
                </a:rPr>
                <a:t>Januari</a:t>
              </a:r>
            </a:p>
          </p:txBody>
        </p:sp>
        <p:sp>
          <p:nvSpPr>
            <p:cNvPr id="53" name="TextBox 254"/>
            <p:cNvSpPr txBox="1"/>
            <p:nvPr/>
          </p:nvSpPr>
          <p:spPr>
            <a:xfrm rot="-3000000">
              <a:off x="5127425" y="3865321"/>
              <a:ext cx="743804" cy="225640"/>
            </a:xfrm>
            <a:custGeom>
              <a:avLst/>
              <a:gdLst>
                <a:gd name="connsiteX0" fmla="*/ 0 w 721011"/>
                <a:gd name="connsiteY0" fmla="*/ 0 h 215444"/>
                <a:gd name="connsiteX1" fmla="*/ 721011 w 721011"/>
                <a:gd name="connsiteY1" fmla="*/ 0 h 215444"/>
                <a:gd name="connsiteX2" fmla="*/ 721011 w 721011"/>
                <a:gd name="connsiteY2" fmla="*/ 215444 h 215444"/>
                <a:gd name="connsiteX3" fmla="*/ 0 w 721011"/>
                <a:gd name="connsiteY3" fmla="*/ 215444 h 215444"/>
                <a:gd name="connsiteX4" fmla="*/ 0 w 721011"/>
                <a:gd name="connsiteY4" fmla="*/ 0 h 215444"/>
                <a:gd name="connsiteX0" fmla="*/ 0 w 745512"/>
                <a:gd name="connsiteY0" fmla="*/ 55123 h 215444"/>
                <a:gd name="connsiteX1" fmla="*/ 745512 w 745512"/>
                <a:gd name="connsiteY1" fmla="*/ 0 h 215444"/>
                <a:gd name="connsiteX2" fmla="*/ 745512 w 745512"/>
                <a:gd name="connsiteY2" fmla="*/ 215444 h 215444"/>
                <a:gd name="connsiteX3" fmla="*/ 24501 w 745512"/>
                <a:gd name="connsiteY3" fmla="*/ 215444 h 215444"/>
                <a:gd name="connsiteX4" fmla="*/ 0 w 745512"/>
                <a:gd name="connsiteY4" fmla="*/ 55123 h 215444"/>
                <a:gd name="connsiteX0" fmla="*/ 0 w 745512"/>
                <a:gd name="connsiteY0" fmla="*/ 55123 h 215444"/>
                <a:gd name="connsiteX1" fmla="*/ 745512 w 745512"/>
                <a:gd name="connsiteY1" fmla="*/ 0 h 215444"/>
                <a:gd name="connsiteX2" fmla="*/ 739208 w 745512"/>
                <a:gd name="connsiteY2" fmla="*/ 164103 h 215444"/>
                <a:gd name="connsiteX3" fmla="*/ 24501 w 745512"/>
                <a:gd name="connsiteY3" fmla="*/ 215444 h 215444"/>
                <a:gd name="connsiteX4" fmla="*/ 0 w 745512"/>
                <a:gd name="connsiteY4" fmla="*/ 55123 h 215444"/>
                <a:gd name="connsiteX0" fmla="*/ 0 w 739208"/>
                <a:gd name="connsiteY0" fmla="*/ 0 h 160321"/>
                <a:gd name="connsiteX1" fmla="*/ 660663 w 739208"/>
                <a:gd name="connsiteY1" fmla="*/ 17832 h 160321"/>
                <a:gd name="connsiteX2" fmla="*/ 739208 w 739208"/>
                <a:gd name="connsiteY2" fmla="*/ 108980 h 160321"/>
                <a:gd name="connsiteX3" fmla="*/ 24501 w 739208"/>
                <a:gd name="connsiteY3" fmla="*/ 160321 h 160321"/>
                <a:gd name="connsiteX4" fmla="*/ 0 w 739208"/>
                <a:gd name="connsiteY4" fmla="*/ 0 h 160321"/>
                <a:gd name="connsiteX0" fmla="*/ 0 w 739208"/>
                <a:gd name="connsiteY0" fmla="*/ 72599 h 232920"/>
                <a:gd name="connsiteX1" fmla="*/ 675617 w 739208"/>
                <a:gd name="connsiteY1" fmla="*/ 0 h 232920"/>
                <a:gd name="connsiteX2" fmla="*/ 739208 w 739208"/>
                <a:gd name="connsiteY2" fmla="*/ 181579 h 232920"/>
                <a:gd name="connsiteX3" fmla="*/ 24501 w 739208"/>
                <a:gd name="connsiteY3" fmla="*/ 232920 h 232920"/>
                <a:gd name="connsiteX4" fmla="*/ 0 w 739208"/>
                <a:gd name="connsiteY4" fmla="*/ 72599 h 232920"/>
                <a:gd name="connsiteX0" fmla="*/ 0 w 675617"/>
                <a:gd name="connsiteY0" fmla="*/ 72599 h 232920"/>
                <a:gd name="connsiteX1" fmla="*/ 675617 w 675617"/>
                <a:gd name="connsiteY1" fmla="*/ 0 h 232920"/>
                <a:gd name="connsiteX2" fmla="*/ 675078 w 675617"/>
                <a:gd name="connsiteY2" fmla="*/ 168608 h 232920"/>
                <a:gd name="connsiteX3" fmla="*/ 24501 w 675617"/>
                <a:gd name="connsiteY3" fmla="*/ 232920 h 232920"/>
                <a:gd name="connsiteX4" fmla="*/ 0 w 675617"/>
                <a:gd name="connsiteY4" fmla="*/ 72599 h 232920"/>
                <a:gd name="connsiteX0" fmla="*/ 0 w 707143"/>
                <a:gd name="connsiteY0" fmla="*/ 72599 h 232920"/>
                <a:gd name="connsiteX1" fmla="*/ 675617 w 707143"/>
                <a:gd name="connsiteY1" fmla="*/ 0 h 232920"/>
                <a:gd name="connsiteX2" fmla="*/ 707143 w 707143"/>
                <a:gd name="connsiteY2" fmla="*/ 175093 h 232920"/>
                <a:gd name="connsiteX3" fmla="*/ 24501 w 707143"/>
                <a:gd name="connsiteY3" fmla="*/ 232920 h 232920"/>
                <a:gd name="connsiteX4" fmla="*/ 0 w 707143"/>
                <a:gd name="connsiteY4" fmla="*/ 72599 h 232920"/>
                <a:gd name="connsiteX0" fmla="*/ 0 w 746955"/>
                <a:gd name="connsiteY0" fmla="*/ 72599 h 232920"/>
                <a:gd name="connsiteX1" fmla="*/ 675617 w 746955"/>
                <a:gd name="connsiteY1" fmla="*/ 0 h 232920"/>
                <a:gd name="connsiteX2" fmla="*/ 746955 w 746955"/>
                <a:gd name="connsiteY2" fmla="*/ 159782 h 232920"/>
                <a:gd name="connsiteX3" fmla="*/ 24501 w 746955"/>
                <a:gd name="connsiteY3" fmla="*/ 232920 h 232920"/>
                <a:gd name="connsiteX4" fmla="*/ 0 w 746955"/>
                <a:gd name="connsiteY4" fmla="*/ 72599 h 232920"/>
                <a:gd name="connsiteX0" fmla="*/ 17293 w 722454"/>
                <a:gd name="connsiteY0" fmla="*/ 30987 h 232920"/>
                <a:gd name="connsiteX1" fmla="*/ 651116 w 722454"/>
                <a:gd name="connsiteY1" fmla="*/ 0 h 232920"/>
                <a:gd name="connsiteX2" fmla="*/ 722454 w 722454"/>
                <a:gd name="connsiteY2" fmla="*/ 159782 h 232920"/>
                <a:gd name="connsiteX3" fmla="*/ 0 w 722454"/>
                <a:gd name="connsiteY3" fmla="*/ 232920 h 232920"/>
                <a:gd name="connsiteX4" fmla="*/ 17293 w 722454"/>
                <a:gd name="connsiteY4" fmla="*/ 30987 h 232920"/>
                <a:gd name="connsiteX0" fmla="*/ 23597 w 722454"/>
                <a:gd name="connsiteY0" fmla="*/ 82328 h 232920"/>
                <a:gd name="connsiteX1" fmla="*/ 651116 w 722454"/>
                <a:gd name="connsiteY1" fmla="*/ 0 h 232920"/>
                <a:gd name="connsiteX2" fmla="*/ 722454 w 722454"/>
                <a:gd name="connsiteY2" fmla="*/ 159782 h 232920"/>
                <a:gd name="connsiteX3" fmla="*/ 0 w 722454"/>
                <a:gd name="connsiteY3" fmla="*/ 232920 h 232920"/>
                <a:gd name="connsiteX4" fmla="*/ 23597 w 722454"/>
                <a:gd name="connsiteY4" fmla="*/ 82328 h 232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2454" h="232920">
                  <a:moveTo>
                    <a:pt x="23597" y="82328"/>
                  </a:moveTo>
                  <a:lnTo>
                    <a:pt x="651116" y="0"/>
                  </a:lnTo>
                  <a:cubicBezTo>
                    <a:pt x="650936" y="56203"/>
                    <a:pt x="722634" y="103579"/>
                    <a:pt x="722454" y="159782"/>
                  </a:cubicBezTo>
                  <a:lnTo>
                    <a:pt x="0" y="232920"/>
                  </a:lnTo>
                  <a:lnTo>
                    <a:pt x="23597" y="82328"/>
                  </a:lnTo>
                  <a:close/>
                </a:path>
              </a:pathLst>
            </a:custGeom>
            <a:noFill/>
            <a:scene3d>
              <a:camera prst="perspectiveContrastingLeftFacing"/>
              <a:lightRig rig="threePt" dir="t"/>
            </a:scene3d>
          </p:spPr>
          <p:txBody>
            <a:bodyPr wrap="square" lIns="74128" rtlCol="0">
              <a:spAutoFit/>
              <a:scene3d>
                <a:camera prst="orthographicFront">
                  <a:rot lat="0" lon="0" rev="0"/>
                </a:camera>
                <a:lightRig rig="threePt" dir="t"/>
              </a:scene3d>
              <a:flatTx/>
            </a:bodyPr>
            <a:lstStyle/>
            <a:p>
              <a:pPr algn="ctr"/>
              <a:r>
                <a:rPr lang="sv-SE" sz="824" b="1" dirty="0">
                  <a:solidFill>
                    <a:schemeClr val="tx2"/>
                  </a:solidFill>
                </a:rPr>
                <a:t>Februari</a:t>
              </a:r>
            </a:p>
          </p:txBody>
        </p:sp>
        <p:sp>
          <p:nvSpPr>
            <p:cNvPr id="54" name="TextBox 255"/>
            <p:cNvSpPr txBox="1"/>
            <p:nvPr/>
          </p:nvSpPr>
          <p:spPr>
            <a:xfrm rot="-3000000">
              <a:off x="5385144" y="3919089"/>
              <a:ext cx="594796" cy="225640"/>
            </a:xfrm>
            <a:custGeom>
              <a:avLst/>
              <a:gdLst>
                <a:gd name="connsiteX0" fmla="*/ 0 w 577723"/>
                <a:gd name="connsiteY0" fmla="*/ 0 h 215444"/>
                <a:gd name="connsiteX1" fmla="*/ 577723 w 577723"/>
                <a:gd name="connsiteY1" fmla="*/ 0 h 215444"/>
                <a:gd name="connsiteX2" fmla="*/ 577723 w 577723"/>
                <a:gd name="connsiteY2" fmla="*/ 215444 h 215444"/>
                <a:gd name="connsiteX3" fmla="*/ 0 w 577723"/>
                <a:gd name="connsiteY3" fmla="*/ 215444 h 215444"/>
                <a:gd name="connsiteX4" fmla="*/ 0 w 577723"/>
                <a:gd name="connsiteY4" fmla="*/ 0 h 215444"/>
                <a:gd name="connsiteX0" fmla="*/ 22463 w 577723"/>
                <a:gd name="connsiteY0" fmla="*/ 65254 h 215444"/>
                <a:gd name="connsiteX1" fmla="*/ 577723 w 577723"/>
                <a:gd name="connsiteY1" fmla="*/ 0 h 215444"/>
                <a:gd name="connsiteX2" fmla="*/ 577723 w 577723"/>
                <a:gd name="connsiteY2" fmla="*/ 215444 h 215444"/>
                <a:gd name="connsiteX3" fmla="*/ 0 w 577723"/>
                <a:gd name="connsiteY3" fmla="*/ 215444 h 215444"/>
                <a:gd name="connsiteX4" fmla="*/ 22463 w 577723"/>
                <a:gd name="connsiteY4" fmla="*/ 65254 h 215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7723" h="215444">
                  <a:moveTo>
                    <a:pt x="22463" y="65254"/>
                  </a:moveTo>
                  <a:lnTo>
                    <a:pt x="577723" y="0"/>
                  </a:lnTo>
                  <a:lnTo>
                    <a:pt x="577723" y="215444"/>
                  </a:lnTo>
                  <a:lnTo>
                    <a:pt x="0" y="215444"/>
                  </a:lnTo>
                  <a:lnTo>
                    <a:pt x="22463" y="65254"/>
                  </a:lnTo>
                  <a:close/>
                </a:path>
              </a:pathLst>
            </a:custGeom>
            <a:noFill/>
            <a:scene3d>
              <a:camera prst="perspectiveContrastingLeftFacing"/>
              <a:lightRig rig="threePt" dir="t"/>
            </a:scene3d>
          </p:spPr>
          <p:txBody>
            <a:bodyPr wrap="square" lIns="74128" rtlCol="0">
              <a:spAutoFit/>
              <a:scene3d>
                <a:camera prst="orthographicFront">
                  <a:rot lat="0" lon="0" rev="0"/>
                </a:camera>
                <a:lightRig rig="threePt" dir="t"/>
              </a:scene3d>
              <a:flatTx/>
            </a:bodyPr>
            <a:lstStyle/>
            <a:p>
              <a:pPr algn="ctr"/>
              <a:r>
                <a:rPr lang="sv-SE" sz="824" b="1" dirty="0">
                  <a:solidFill>
                    <a:schemeClr val="tx2"/>
                  </a:solidFill>
                </a:rPr>
                <a:t>Mars</a:t>
              </a:r>
            </a:p>
          </p:txBody>
        </p:sp>
        <p:sp>
          <p:nvSpPr>
            <p:cNvPr id="55" name="TextBox 256"/>
            <p:cNvSpPr txBox="1"/>
            <p:nvPr/>
          </p:nvSpPr>
          <p:spPr>
            <a:xfrm rot="-3000000">
              <a:off x="5609052" y="3915463"/>
              <a:ext cx="584543" cy="225640"/>
            </a:xfrm>
            <a:prstGeom prst="rect">
              <a:avLst/>
            </a:prstGeom>
            <a:noFill/>
            <a:scene3d>
              <a:camera prst="perspectiveContrastingLeftFacing"/>
              <a:lightRig rig="threePt" dir="t"/>
            </a:scene3d>
          </p:spPr>
          <p:txBody>
            <a:bodyPr wrap="square" lIns="74128" rtlCol="0">
              <a:spAutoFit/>
              <a:scene3d>
                <a:camera prst="orthographicFront">
                  <a:rot lat="0" lon="0" rev="0"/>
                </a:camera>
                <a:lightRig rig="threePt" dir="t"/>
              </a:scene3d>
              <a:flatTx/>
            </a:bodyPr>
            <a:lstStyle/>
            <a:p>
              <a:pPr algn="ctr"/>
              <a:r>
                <a:rPr lang="sv-SE" sz="824" b="1" dirty="0">
                  <a:solidFill>
                    <a:schemeClr val="tx2"/>
                  </a:solidFill>
                </a:rPr>
                <a:t>April</a:t>
              </a:r>
            </a:p>
          </p:txBody>
        </p:sp>
        <p:sp>
          <p:nvSpPr>
            <p:cNvPr id="56" name="TextBox 257"/>
            <p:cNvSpPr txBox="1"/>
            <p:nvPr/>
          </p:nvSpPr>
          <p:spPr>
            <a:xfrm rot="-3000000">
              <a:off x="5887427" y="3922714"/>
              <a:ext cx="584543" cy="225640"/>
            </a:xfrm>
            <a:prstGeom prst="rect">
              <a:avLst/>
            </a:prstGeom>
            <a:noFill/>
            <a:scene3d>
              <a:camera prst="perspectiveContrastingLeftFacing"/>
              <a:lightRig rig="threePt" dir="t"/>
            </a:scene3d>
          </p:spPr>
          <p:txBody>
            <a:bodyPr wrap="square" lIns="74128" rtlCol="0">
              <a:spAutoFit/>
              <a:scene3d>
                <a:camera prst="orthographicFront">
                  <a:rot lat="0" lon="0" rev="0"/>
                </a:camera>
                <a:lightRig rig="threePt" dir="t"/>
              </a:scene3d>
              <a:flatTx/>
            </a:bodyPr>
            <a:lstStyle/>
            <a:p>
              <a:pPr algn="ctr"/>
              <a:r>
                <a:rPr lang="sv-SE" sz="824" b="1" dirty="0">
                  <a:solidFill>
                    <a:schemeClr val="tx2"/>
                  </a:solidFill>
                </a:rPr>
                <a:t>Maj</a:t>
              </a:r>
            </a:p>
          </p:txBody>
        </p:sp>
        <p:sp>
          <p:nvSpPr>
            <p:cNvPr id="57" name="TextBox 260"/>
            <p:cNvSpPr txBox="1"/>
            <p:nvPr/>
          </p:nvSpPr>
          <p:spPr>
            <a:xfrm rot="-3000000">
              <a:off x="6105168" y="3952990"/>
              <a:ext cx="514137" cy="225640"/>
            </a:xfrm>
            <a:prstGeom prst="rect">
              <a:avLst/>
            </a:prstGeom>
            <a:noFill/>
            <a:scene3d>
              <a:camera prst="perspectiveContrastingLeftFacing"/>
              <a:lightRig rig="threePt" dir="t"/>
            </a:scene3d>
          </p:spPr>
          <p:txBody>
            <a:bodyPr wrap="square" lIns="74128" rtlCol="0">
              <a:spAutoFit/>
              <a:scene3d>
                <a:camera prst="orthographicFront">
                  <a:rot lat="0" lon="0" rev="0"/>
                </a:camera>
                <a:lightRig rig="threePt" dir="t"/>
              </a:scene3d>
              <a:flatTx/>
            </a:bodyPr>
            <a:lstStyle/>
            <a:p>
              <a:pPr algn="ctr"/>
              <a:r>
                <a:rPr lang="sv-SE" sz="824" b="1" dirty="0">
                  <a:solidFill>
                    <a:schemeClr val="tx2"/>
                  </a:solidFill>
                </a:rPr>
                <a:t>Juni</a:t>
              </a:r>
            </a:p>
          </p:txBody>
        </p:sp>
        <p:sp>
          <p:nvSpPr>
            <p:cNvPr id="58" name="TextBox 263"/>
            <p:cNvSpPr txBox="1"/>
            <p:nvPr/>
          </p:nvSpPr>
          <p:spPr>
            <a:xfrm rot="-3000000">
              <a:off x="6359160" y="3922714"/>
              <a:ext cx="532744" cy="225640"/>
            </a:xfrm>
            <a:prstGeom prst="rect">
              <a:avLst/>
            </a:prstGeom>
            <a:noFill/>
            <a:scene3d>
              <a:camera prst="perspectiveContrastingLeftFacing"/>
              <a:lightRig rig="threePt" dir="t"/>
            </a:scene3d>
          </p:spPr>
          <p:txBody>
            <a:bodyPr wrap="square" lIns="74128" rtlCol="0">
              <a:spAutoFit/>
              <a:scene3d>
                <a:camera prst="orthographicFront">
                  <a:rot lat="0" lon="0" rev="0"/>
                </a:camera>
                <a:lightRig rig="threePt" dir="t"/>
              </a:scene3d>
              <a:flatTx/>
            </a:bodyPr>
            <a:lstStyle/>
            <a:p>
              <a:pPr algn="ctr"/>
              <a:r>
                <a:rPr lang="sv-SE" sz="824" b="1" dirty="0">
                  <a:solidFill>
                    <a:schemeClr val="tx2"/>
                  </a:solidFill>
                </a:rPr>
                <a:t>Juli</a:t>
              </a:r>
            </a:p>
          </p:txBody>
        </p:sp>
        <p:sp>
          <p:nvSpPr>
            <p:cNvPr id="59" name="TextBox 265"/>
            <p:cNvSpPr txBox="1"/>
            <p:nvPr/>
          </p:nvSpPr>
          <p:spPr>
            <a:xfrm rot="-3000000">
              <a:off x="6575497" y="3937802"/>
              <a:ext cx="566266" cy="219163"/>
            </a:xfrm>
            <a:prstGeom prst="rect">
              <a:avLst/>
            </a:prstGeom>
            <a:noFill/>
            <a:scene3d>
              <a:camera prst="perspectiveContrastingLeftFacing"/>
              <a:lightRig rig="threePt" dir="t"/>
            </a:scene3d>
          </p:spPr>
          <p:txBody>
            <a:bodyPr wrap="square" lIns="74128" rtlCol="0">
              <a:spAutoFit/>
              <a:scene3d>
                <a:camera prst="orthographicFront">
                  <a:rot lat="0" lon="0" rev="0"/>
                </a:camera>
                <a:lightRig rig="threePt" dir="t"/>
              </a:scene3d>
              <a:flatTx/>
            </a:bodyPr>
            <a:lstStyle/>
            <a:p>
              <a:pPr algn="ctr"/>
              <a:r>
                <a:rPr lang="sv-SE" sz="824" b="1" dirty="0">
                  <a:solidFill>
                    <a:schemeClr val="tx2"/>
                  </a:solidFill>
                </a:rPr>
                <a:t>Augusti</a:t>
              </a:r>
            </a:p>
          </p:txBody>
        </p:sp>
        <p:sp>
          <p:nvSpPr>
            <p:cNvPr id="60" name="TextBox 266"/>
            <p:cNvSpPr txBox="1"/>
            <p:nvPr/>
          </p:nvSpPr>
          <p:spPr>
            <a:xfrm rot="-3000000">
              <a:off x="6828848" y="3860904"/>
              <a:ext cx="738858" cy="225640"/>
            </a:xfrm>
            <a:prstGeom prst="rect">
              <a:avLst/>
            </a:prstGeom>
            <a:noFill/>
            <a:scene3d>
              <a:camera prst="perspectiveContrastingLeftFacing"/>
              <a:lightRig rig="threePt" dir="t"/>
            </a:scene3d>
          </p:spPr>
          <p:txBody>
            <a:bodyPr wrap="square" lIns="74128" rtlCol="0">
              <a:spAutoFit/>
              <a:scene3d>
                <a:camera prst="orthographicFront">
                  <a:rot lat="0" lon="0" rev="0"/>
                </a:camera>
                <a:lightRig rig="threePt" dir="t"/>
              </a:scene3d>
              <a:flatTx/>
            </a:bodyPr>
            <a:lstStyle/>
            <a:p>
              <a:pPr algn="ctr"/>
              <a:r>
                <a:rPr lang="sv-SE" sz="824" b="1" dirty="0">
                  <a:solidFill>
                    <a:schemeClr val="tx2"/>
                  </a:solidFill>
                </a:rPr>
                <a:t>September</a:t>
              </a:r>
            </a:p>
          </p:txBody>
        </p:sp>
        <p:sp>
          <p:nvSpPr>
            <p:cNvPr id="61" name="TextBox 267"/>
            <p:cNvSpPr txBox="1"/>
            <p:nvPr/>
          </p:nvSpPr>
          <p:spPr>
            <a:xfrm rot="-3000000">
              <a:off x="7064289" y="3884722"/>
              <a:ext cx="730057" cy="225640"/>
            </a:xfrm>
            <a:custGeom>
              <a:avLst/>
              <a:gdLst>
                <a:gd name="connsiteX0" fmla="*/ 0 w 709102"/>
                <a:gd name="connsiteY0" fmla="*/ 0 h 215444"/>
                <a:gd name="connsiteX1" fmla="*/ 709102 w 709102"/>
                <a:gd name="connsiteY1" fmla="*/ 0 h 215444"/>
                <a:gd name="connsiteX2" fmla="*/ 709102 w 709102"/>
                <a:gd name="connsiteY2" fmla="*/ 215444 h 215444"/>
                <a:gd name="connsiteX3" fmla="*/ 0 w 709102"/>
                <a:gd name="connsiteY3" fmla="*/ 215444 h 215444"/>
                <a:gd name="connsiteX4" fmla="*/ 0 w 709102"/>
                <a:gd name="connsiteY4" fmla="*/ 0 h 215444"/>
                <a:gd name="connsiteX0" fmla="*/ 28100 w 709102"/>
                <a:gd name="connsiteY0" fmla="*/ 59086 h 215444"/>
                <a:gd name="connsiteX1" fmla="*/ 709102 w 709102"/>
                <a:gd name="connsiteY1" fmla="*/ 0 h 215444"/>
                <a:gd name="connsiteX2" fmla="*/ 709102 w 709102"/>
                <a:gd name="connsiteY2" fmla="*/ 215444 h 215444"/>
                <a:gd name="connsiteX3" fmla="*/ 0 w 709102"/>
                <a:gd name="connsiteY3" fmla="*/ 215444 h 215444"/>
                <a:gd name="connsiteX4" fmla="*/ 28100 w 709102"/>
                <a:gd name="connsiteY4" fmla="*/ 59086 h 215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9102" h="215444">
                  <a:moveTo>
                    <a:pt x="28100" y="59086"/>
                  </a:moveTo>
                  <a:lnTo>
                    <a:pt x="709102" y="0"/>
                  </a:lnTo>
                  <a:lnTo>
                    <a:pt x="709102" y="215444"/>
                  </a:lnTo>
                  <a:lnTo>
                    <a:pt x="0" y="215444"/>
                  </a:lnTo>
                  <a:lnTo>
                    <a:pt x="28100" y="59086"/>
                  </a:lnTo>
                  <a:close/>
                </a:path>
              </a:pathLst>
            </a:custGeom>
            <a:noFill/>
            <a:scene3d>
              <a:camera prst="perspectiveContrastingLeftFacing"/>
              <a:lightRig rig="threePt" dir="t"/>
            </a:scene3d>
          </p:spPr>
          <p:txBody>
            <a:bodyPr wrap="square" lIns="74128" rtlCol="0">
              <a:spAutoFit/>
              <a:scene3d>
                <a:camera prst="orthographicFront">
                  <a:rot lat="0" lon="0" rev="0"/>
                </a:camera>
                <a:lightRig rig="threePt" dir="t"/>
              </a:scene3d>
              <a:flatTx/>
            </a:bodyPr>
            <a:lstStyle/>
            <a:p>
              <a:pPr algn="ctr"/>
              <a:r>
                <a:rPr lang="sv-SE" sz="824" b="1" dirty="0">
                  <a:solidFill>
                    <a:schemeClr val="tx2"/>
                  </a:solidFill>
                </a:rPr>
                <a:t>Oktober</a:t>
              </a:r>
            </a:p>
          </p:txBody>
        </p:sp>
        <p:sp>
          <p:nvSpPr>
            <p:cNvPr id="62" name="TextBox 268"/>
            <p:cNvSpPr txBox="1"/>
            <p:nvPr/>
          </p:nvSpPr>
          <p:spPr>
            <a:xfrm rot="-3000000">
              <a:off x="7367204" y="3831829"/>
              <a:ext cx="740977" cy="225640"/>
            </a:xfrm>
            <a:custGeom>
              <a:avLst/>
              <a:gdLst>
                <a:gd name="connsiteX0" fmla="*/ 0 w 719708"/>
                <a:gd name="connsiteY0" fmla="*/ 0 h 215444"/>
                <a:gd name="connsiteX1" fmla="*/ 719708 w 719708"/>
                <a:gd name="connsiteY1" fmla="*/ 0 h 215444"/>
                <a:gd name="connsiteX2" fmla="*/ 719708 w 719708"/>
                <a:gd name="connsiteY2" fmla="*/ 215444 h 215444"/>
                <a:gd name="connsiteX3" fmla="*/ 0 w 719708"/>
                <a:gd name="connsiteY3" fmla="*/ 215444 h 215444"/>
                <a:gd name="connsiteX4" fmla="*/ 0 w 719708"/>
                <a:gd name="connsiteY4" fmla="*/ 0 h 215444"/>
                <a:gd name="connsiteX0" fmla="*/ 19815 w 719708"/>
                <a:gd name="connsiteY0" fmla="*/ 34047 h 215444"/>
                <a:gd name="connsiteX1" fmla="*/ 719708 w 719708"/>
                <a:gd name="connsiteY1" fmla="*/ 0 h 215444"/>
                <a:gd name="connsiteX2" fmla="*/ 719708 w 719708"/>
                <a:gd name="connsiteY2" fmla="*/ 215444 h 215444"/>
                <a:gd name="connsiteX3" fmla="*/ 0 w 719708"/>
                <a:gd name="connsiteY3" fmla="*/ 215444 h 215444"/>
                <a:gd name="connsiteX4" fmla="*/ 19815 w 719708"/>
                <a:gd name="connsiteY4" fmla="*/ 34047 h 215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9708" h="215444">
                  <a:moveTo>
                    <a:pt x="19815" y="34047"/>
                  </a:moveTo>
                  <a:lnTo>
                    <a:pt x="719708" y="0"/>
                  </a:lnTo>
                  <a:lnTo>
                    <a:pt x="719708" y="215444"/>
                  </a:lnTo>
                  <a:lnTo>
                    <a:pt x="0" y="215444"/>
                  </a:lnTo>
                  <a:lnTo>
                    <a:pt x="19815" y="34047"/>
                  </a:lnTo>
                  <a:close/>
                </a:path>
              </a:pathLst>
            </a:custGeom>
            <a:noFill/>
            <a:scene3d>
              <a:camera prst="perspectiveContrastingLeftFacing"/>
              <a:lightRig rig="threePt" dir="t"/>
            </a:scene3d>
          </p:spPr>
          <p:txBody>
            <a:bodyPr wrap="square" lIns="74128" rtlCol="0">
              <a:spAutoFit/>
              <a:scene3d>
                <a:camera prst="orthographicFront">
                  <a:rot lat="0" lon="0" rev="0"/>
                </a:camera>
                <a:lightRig rig="threePt" dir="t"/>
              </a:scene3d>
              <a:flatTx/>
            </a:bodyPr>
            <a:lstStyle/>
            <a:p>
              <a:pPr algn="ctr"/>
              <a:r>
                <a:rPr lang="sv-SE" sz="824" b="1" dirty="0">
                  <a:solidFill>
                    <a:schemeClr val="tx2"/>
                  </a:solidFill>
                </a:rPr>
                <a:t>November</a:t>
              </a:r>
            </a:p>
          </p:txBody>
        </p:sp>
        <p:sp>
          <p:nvSpPr>
            <p:cNvPr id="63" name="TextBox 264"/>
            <p:cNvSpPr txBox="1"/>
            <p:nvPr/>
          </p:nvSpPr>
          <p:spPr>
            <a:xfrm rot="-3000000">
              <a:off x="7593238" y="3877265"/>
              <a:ext cx="703935" cy="225640"/>
            </a:xfrm>
            <a:prstGeom prst="rect">
              <a:avLst/>
            </a:prstGeom>
            <a:noFill/>
            <a:scene3d>
              <a:camera prst="perspectiveContrastingLeftFacing"/>
              <a:lightRig rig="threePt" dir="t"/>
            </a:scene3d>
          </p:spPr>
          <p:txBody>
            <a:bodyPr wrap="square" lIns="74128" rtlCol="0">
              <a:spAutoFit/>
              <a:scene3d>
                <a:camera prst="orthographicFront">
                  <a:rot lat="0" lon="0" rev="0"/>
                </a:camera>
                <a:lightRig rig="threePt" dir="t"/>
              </a:scene3d>
              <a:flatTx/>
            </a:bodyPr>
            <a:lstStyle/>
            <a:p>
              <a:pPr algn="ctr"/>
              <a:r>
                <a:rPr lang="sv-SE" sz="824" b="1" dirty="0">
                  <a:solidFill>
                    <a:schemeClr val="tx2"/>
                  </a:solidFill>
                </a:rPr>
                <a:t>December</a:t>
              </a:r>
            </a:p>
          </p:txBody>
        </p:sp>
        <p:sp>
          <p:nvSpPr>
            <p:cNvPr id="64" name="TextBox 19677"/>
            <p:cNvSpPr txBox="1"/>
            <p:nvPr/>
          </p:nvSpPr>
          <p:spPr>
            <a:xfrm>
              <a:off x="5165002" y="4311127"/>
              <a:ext cx="932069" cy="3234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721" dirty="0">
                  <a:solidFill>
                    <a:schemeClr val="tx2"/>
                  </a:solidFill>
                </a:rPr>
                <a:t>Helsingfors-Vanda flygplats</a:t>
              </a:r>
            </a:p>
          </p:txBody>
        </p:sp>
        <p:sp>
          <p:nvSpPr>
            <p:cNvPr id="65" name="TextBox 19677"/>
            <p:cNvSpPr txBox="1"/>
            <p:nvPr/>
          </p:nvSpPr>
          <p:spPr>
            <a:xfrm>
              <a:off x="6424163" y="4311127"/>
              <a:ext cx="769648" cy="3234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721" dirty="0">
                  <a:solidFill>
                    <a:schemeClr val="tx2"/>
                  </a:solidFill>
                </a:rPr>
                <a:t>Jyväskylä flygplats</a:t>
              </a:r>
            </a:p>
          </p:txBody>
        </p:sp>
        <p:sp>
          <p:nvSpPr>
            <p:cNvPr id="66" name="TextBox 19677"/>
            <p:cNvSpPr txBox="1"/>
            <p:nvPr/>
          </p:nvSpPr>
          <p:spPr>
            <a:xfrm>
              <a:off x="7472879" y="4376231"/>
              <a:ext cx="1023967" cy="2092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721" dirty="0">
                  <a:solidFill>
                    <a:schemeClr val="tx2"/>
                  </a:solidFill>
                </a:rPr>
                <a:t>Rovaniemi flygplats</a:t>
              </a:r>
            </a:p>
          </p:txBody>
        </p:sp>
        <p:cxnSp>
          <p:nvCxnSpPr>
            <p:cNvPr id="67" name="Suora yhdysviiva 66"/>
            <p:cNvCxnSpPr/>
            <p:nvPr/>
          </p:nvCxnSpPr>
          <p:spPr>
            <a:xfrm>
              <a:off x="4914949" y="4471715"/>
              <a:ext cx="296544" cy="0"/>
            </a:xfrm>
            <a:prstGeom prst="line">
              <a:avLst/>
            </a:prstGeom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uora yhdysviiva 67"/>
            <p:cNvCxnSpPr/>
            <p:nvPr/>
          </p:nvCxnSpPr>
          <p:spPr>
            <a:xfrm>
              <a:off x="6155982" y="4471120"/>
              <a:ext cx="296544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uora yhdysviiva 68"/>
            <p:cNvCxnSpPr/>
            <p:nvPr/>
          </p:nvCxnSpPr>
          <p:spPr>
            <a:xfrm>
              <a:off x="7198277" y="4481734"/>
              <a:ext cx="296544" cy="0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6DAB4DC0-4BF4-4AB1-A994-CC31304557A9}"/>
              </a:ext>
            </a:extLst>
          </p:cNvPr>
          <p:cNvSpPr/>
          <p:nvPr/>
        </p:nvSpPr>
        <p:spPr>
          <a:xfrm>
            <a:off x="457200" y="1136588"/>
            <a:ext cx="4114800" cy="523220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>
              <a:spcBef>
                <a:spcPct val="0"/>
              </a:spcBef>
            </a:pPr>
            <a:r>
              <a:rPr lang="sv-FI" altLang="fi-FI" sz="1400" b="1" dirty="0">
                <a:ea typeface="DejaVu Sans" pitchFamily="34" charset="0"/>
                <a:cs typeface="DejaVu Sans" pitchFamily="34" charset="0"/>
              </a:rPr>
              <a:t>Vattenmängden i uteluften (g/m</a:t>
            </a:r>
            <a:r>
              <a:rPr lang="sv-FI" altLang="fi-FI" sz="1400" b="1" baseline="30000" dirty="0">
                <a:ea typeface="DejaVu Sans" pitchFamily="34" charset="0"/>
                <a:cs typeface="DejaVu Sans" pitchFamily="34" charset="0"/>
              </a:rPr>
              <a:t>3</a:t>
            </a:r>
            <a:r>
              <a:rPr lang="sv-FI" altLang="fi-FI" sz="1400" b="1" dirty="0">
                <a:ea typeface="DejaVu Sans" pitchFamily="34" charset="0"/>
                <a:cs typeface="DejaVu Sans" pitchFamily="34" charset="0"/>
              </a:rPr>
              <a:t>) </a:t>
            </a:r>
          </a:p>
          <a:p>
            <a:pPr>
              <a:spcBef>
                <a:spcPct val="0"/>
              </a:spcBef>
            </a:pPr>
            <a:r>
              <a:rPr lang="sv-FI" altLang="fi-FI" sz="1400" b="1" dirty="0">
                <a:ea typeface="DejaVu Sans" pitchFamily="34" charset="0"/>
                <a:cs typeface="DejaVu Sans" pitchFamily="34" charset="0"/>
              </a:rPr>
              <a:t>är stor på sommaren och mindre på vintern</a:t>
            </a:r>
          </a:p>
        </p:txBody>
      </p:sp>
    </p:spTree>
    <p:extLst>
      <p:ext uri="{BB962C8B-B14F-4D97-AF65-F5344CB8AC3E}">
        <p14:creationId xmlns:p14="http://schemas.microsoft.com/office/powerpoint/2010/main" val="3546099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2E1D47-6EC4-40A3-A44E-F7E8B9AED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FI" sz="3200" dirty="0">
                <a:solidFill>
                  <a:schemeClr val="accent1"/>
                </a:solidFill>
                <a:ea typeface="MS PGothic" pitchFamily="34" charset="-128"/>
              </a:rPr>
              <a:t>Strukturell fukt som frigörs från betong</a:t>
            </a:r>
            <a:endParaRPr lang="fi-FI" sz="320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DA3CD3-0DC8-40C8-A648-C435CE5FDB0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/>
              <a:t>2019</a:t>
            </a:r>
            <a:endParaRPr lang="fi-FI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5555A7-CB27-4006-AAA6-C51D6404DF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68ACF4-E7A5-495E-8C31-8E9E3D5B0BFC}" type="slidenum">
              <a:rPr lang="fi-FI" smtClean="0"/>
              <a:pPr/>
              <a:t>4</a:t>
            </a:fld>
            <a:endParaRPr lang="fi-FI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4570735B-F830-47DF-BEA3-65F18D55C06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2218753"/>
              </p:ext>
            </p:extLst>
          </p:nvPr>
        </p:nvGraphicFramePr>
        <p:xfrm>
          <a:off x="457198" y="1773239"/>
          <a:ext cx="8218490" cy="41733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3698">
                  <a:extLst>
                    <a:ext uri="{9D8B030D-6E8A-4147-A177-3AD203B41FA5}">
                      <a16:colId xmlns:a16="http://schemas.microsoft.com/office/drawing/2014/main" val="533043217"/>
                    </a:ext>
                  </a:extLst>
                </a:gridCol>
                <a:gridCol w="1643698">
                  <a:extLst>
                    <a:ext uri="{9D8B030D-6E8A-4147-A177-3AD203B41FA5}">
                      <a16:colId xmlns:a16="http://schemas.microsoft.com/office/drawing/2014/main" val="3744699615"/>
                    </a:ext>
                  </a:extLst>
                </a:gridCol>
                <a:gridCol w="1643698">
                  <a:extLst>
                    <a:ext uri="{9D8B030D-6E8A-4147-A177-3AD203B41FA5}">
                      <a16:colId xmlns:a16="http://schemas.microsoft.com/office/drawing/2014/main" val="2379313242"/>
                    </a:ext>
                  </a:extLst>
                </a:gridCol>
                <a:gridCol w="1643698">
                  <a:extLst>
                    <a:ext uri="{9D8B030D-6E8A-4147-A177-3AD203B41FA5}">
                      <a16:colId xmlns:a16="http://schemas.microsoft.com/office/drawing/2014/main" val="1756135227"/>
                    </a:ext>
                  </a:extLst>
                </a:gridCol>
                <a:gridCol w="1643698">
                  <a:extLst>
                    <a:ext uri="{9D8B030D-6E8A-4147-A177-3AD203B41FA5}">
                      <a16:colId xmlns:a16="http://schemas.microsoft.com/office/drawing/2014/main" val="2676086119"/>
                    </a:ext>
                  </a:extLst>
                </a:gridCol>
              </a:tblGrid>
              <a:tr h="438027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FI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FI" sz="18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Material</a:t>
                      </a:r>
                      <a:endParaRPr kumimoji="0" lang="sv-FI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80430" marR="80430" marT="45723" marB="45723" horzOverflow="overflow"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FI" sz="18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Vattenhalt l/m</a:t>
                      </a:r>
                      <a:r>
                        <a:rPr kumimoji="0" lang="sv-FI" sz="1800" b="1" i="0" u="none" strike="noStrike" cap="none" normalizeH="0" baseline="3000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</a:t>
                      </a:r>
                      <a:endParaRPr kumimoji="0" lang="sv-FI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80430" marR="80430" marT="45723" marB="45723" horzOverflow="overflow"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FI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FI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Vattenmängden som måste torkas l/m</a:t>
                      </a:r>
                      <a:r>
                        <a:rPr kumimoji="0" lang="sv-FI" sz="14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</a:t>
                      </a:r>
                      <a:endParaRPr kumimoji="0" lang="sv-FI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80430" marR="80430" marT="45723" marB="45723" horzOverflow="overflow"/>
                </a:tc>
                <a:extLst>
                  <a:ext uri="{0D108BD9-81ED-4DB2-BD59-A6C34878D82A}">
                    <a16:rowId xmlns:a16="http://schemas.microsoft.com/office/drawing/2014/main" val="491476534"/>
                  </a:ext>
                </a:extLst>
              </a:tr>
              <a:tr h="1404087"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FI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Fuktighet under </a:t>
                      </a:r>
                      <a:br>
                        <a:rPr kumimoji="0" lang="sv-FI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</a:br>
                      <a:r>
                        <a:rPr kumimoji="0" lang="sv-FI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byggtiden</a:t>
                      </a:r>
                      <a:endParaRPr kumimoji="0" lang="sv-FI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80430" marR="80430"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FI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Fukt som är kemiskt bundet</a:t>
                      </a:r>
                      <a:endParaRPr kumimoji="0" lang="sv-FI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80430" marR="80430"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FI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Jämvikts-fukthalt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FI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med luften  (RH50 %)</a:t>
                      </a:r>
                      <a:endParaRPr kumimoji="0" lang="sv-FI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80430" marR="80430" marT="45723" marB="45723" horzOverflow="overflow"/>
                </a:tc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5109841"/>
                  </a:ext>
                </a:extLst>
              </a:tr>
              <a:tr h="43802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FI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Betong K15</a:t>
                      </a:r>
                      <a:endParaRPr kumimoji="0" lang="sv-FI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80430" marR="80430"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FI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180</a:t>
                      </a:r>
                      <a:endParaRPr kumimoji="0" lang="sv-FI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80430" marR="80430"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FI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40</a:t>
                      </a:r>
                      <a:endParaRPr kumimoji="0" lang="sv-FI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80430" marR="80430"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FI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25</a:t>
                      </a:r>
                      <a:endParaRPr kumimoji="0" lang="sv-FI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80430" marR="80430"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FI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115</a:t>
                      </a:r>
                      <a:endParaRPr kumimoji="0" lang="sv-FI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80430" marR="80430" marT="45723" marB="45723" horzOverflow="overflow"/>
                </a:tc>
                <a:extLst>
                  <a:ext uri="{0D108BD9-81ED-4DB2-BD59-A6C34878D82A}">
                    <a16:rowId xmlns:a16="http://schemas.microsoft.com/office/drawing/2014/main" val="1923674446"/>
                  </a:ext>
                </a:extLst>
              </a:tr>
              <a:tr h="43802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FI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Betong K25</a:t>
                      </a:r>
                      <a:endParaRPr kumimoji="0" lang="sv-FI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80430" marR="80430"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FI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180</a:t>
                      </a:r>
                      <a:endParaRPr kumimoji="0" lang="sv-FI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80430" marR="80430"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FI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60</a:t>
                      </a:r>
                      <a:endParaRPr kumimoji="0" lang="sv-FI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80430" marR="80430"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FI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30</a:t>
                      </a:r>
                      <a:endParaRPr kumimoji="0" lang="sv-FI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80430" marR="80430"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FI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90</a:t>
                      </a:r>
                      <a:endParaRPr kumimoji="0" lang="sv-FI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80430" marR="80430" marT="45723" marB="45723" horzOverflow="overflow"/>
                </a:tc>
                <a:extLst>
                  <a:ext uri="{0D108BD9-81ED-4DB2-BD59-A6C34878D82A}">
                    <a16:rowId xmlns:a16="http://schemas.microsoft.com/office/drawing/2014/main" val="2882393615"/>
                  </a:ext>
                </a:extLst>
              </a:tr>
              <a:tr h="43802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FI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Betong K40</a:t>
                      </a:r>
                      <a:endParaRPr kumimoji="0" lang="sv-FI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80430" marR="80430"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FI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180</a:t>
                      </a:r>
                      <a:endParaRPr kumimoji="0" lang="sv-FI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80430" marR="80430"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FI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70</a:t>
                      </a:r>
                      <a:endParaRPr kumimoji="0" lang="sv-FI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80430" marR="80430"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FI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40</a:t>
                      </a:r>
                      <a:endParaRPr kumimoji="0" lang="sv-FI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80430" marR="80430"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FI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70</a:t>
                      </a:r>
                      <a:endParaRPr kumimoji="0" lang="sv-FI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80430" marR="80430" marT="45723" marB="45723" horzOverflow="overflow"/>
                </a:tc>
                <a:extLst>
                  <a:ext uri="{0D108BD9-81ED-4DB2-BD59-A6C34878D82A}">
                    <a16:rowId xmlns:a16="http://schemas.microsoft.com/office/drawing/2014/main" val="3709893158"/>
                  </a:ext>
                </a:extLst>
              </a:tr>
              <a:tr h="43802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FI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Tegel-konstruktion</a:t>
                      </a:r>
                    </a:p>
                  </a:txBody>
                  <a:tcPr marL="80430" marR="80430"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FI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80</a:t>
                      </a:r>
                      <a:endParaRPr kumimoji="0" lang="sv-FI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80430" marR="80430"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FI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-</a:t>
                      </a:r>
                      <a:endParaRPr kumimoji="0" lang="sv-FI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80430" marR="80430"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FI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10</a:t>
                      </a:r>
                      <a:endParaRPr kumimoji="0" lang="sv-FI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80430" marR="80430"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FI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70</a:t>
                      </a:r>
                      <a:endParaRPr kumimoji="0" lang="sv-FI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80430" marR="80430" marT="45723" marB="45723" horzOverflow="overflow"/>
                </a:tc>
                <a:extLst>
                  <a:ext uri="{0D108BD9-81ED-4DB2-BD59-A6C34878D82A}">
                    <a16:rowId xmlns:a16="http://schemas.microsoft.com/office/drawing/2014/main" val="2882545580"/>
                  </a:ext>
                </a:extLst>
              </a:tr>
              <a:tr h="43802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FI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Trä</a:t>
                      </a:r>
                      <a:endParaRPr kumimoji="0" lang="sv-FI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80430" marR="80430"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FI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60</a:t>
                      </a:r>
                      <a:endParaRPr kumimoji="0" lang="sv-FI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80430" marR="80430"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FI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-</a:t>
                      </a:r>
                      <a:endParaRPr kumimoji="0" lang="sv-FI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80430" marR="80430"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FI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40</a:t>
                      </a:r>
                      <a:endParaRPr kumimoji="0" lang="sv-FI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80430" marR="80430"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FI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20</a:t>
                      </a:r>
                      <a:endParaRPr kumimoji="0" lang="sv-FI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80430" marR="80430" marT="45723" marB="45723" horzOverflow="overflow"/>
                </a:tc>
                <a:extLst>
                  <a:ext uri="{0D108BD9-81ED-4DB2-BD59-A6C34878D82A}">
                    <a16:rowId xmlns:a16="http://schemas.microsoft.com/office/drawing/2014/main" val="20782041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35461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65D25-DF48-4E64-9A2B-1BD778E51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FI" dirty="0"/>
              <a:t>Att estimera betongens torkningstid</a:t>
            </a:r>
            <a:br>
              <a:rPr lang="sv-FI" sz="2800" dirty="0"/>
            </a:br>
            <a:br>
              <a:rPr lang="sv-FI" sz="2800" dirty="0"/>
            </a:b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31731C-9752-4C18-90F7-46B40533BE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sv-FI" sz="3600" b="1" dirty="0"/>
              <a:t>Tumregel:</a:t>
            </a:r>
          </a:p>
          <a:p>
            <a:endParaRPr lang="sv-FI" b="1" dirty="0"/>
          </a:p>
          <a:p>
            <a:pPr>
              <a:buFontTx/>
              <a:buChar char="•"/>
            </a:pPr>
            <a:r>
              <a:rPr lang="sv-FI" b="1" dirty="0"/>
              <a:t>Betonggolv behöver en vecka / cm torktid, upp till 4 cm tjockhet. </a:t>
            </a:r>
          </a:p>
          <a:p>
            <a:pPr>
              <a:buFontTx/>
              <a:buChar char="•"/>
            </a:pPr>
            <a:r>
              <a:rPr lang="sv-FI" b="1" dirty="0"/>
              <a:t>Över 4 cm tjock betonggolv behöver 2 veckor / extra cm.</a:t>
            </a:r>
          </a:p>
          <a:p>
            <a:pPr>
              <a:buFontTx/>
              <a:buChar char="•"/>
            </a:pPr>
            <a:r>
              <a:rPr lang="sv-FI" b="1" dirty="0"/>
              <a:t>Över 6 cm tjock betonggolv har en torktid av 4 veckor / extra cm.</a:t>
            </a:r>
          </a:p>
          <a:p>
            <a:pPr>
              <a:buFontTx/>
              <a:buChar char="•"/>
            </a:pPr>
            <a:r>
              <a:rPr lang="sv-FI" b="1" dirty="0"/>
              <a:t>Med andra ord, en 8 cm tjock betong måste torkas minst i</a:t>
            </a:r>
            <a:br>
              <a:rPr lang="sv-FI" b="1" dirty="0"/>
            </a:br>
            <a:r>
              <a:rPr lang="sv-FI" b="1" dirty="0"/>
              <a:t>(4 x 1) + (2 x 2) + (2 x 4) = 16 veckor. </a:t>
            </a:r>
          </a:p>
          <a:p>
            <a:endParaRPr lang="sv-FI" b="1" dirty="0"/>
          </a:p>
          <a:p>
            <a:r>
              <a:rPr lang="sv-FI" b="1" dirty="0"/>
              <a:t>Tumregeln kan användas endast i tidtabellsplanering</a:t>
            </a:r>
            <a:br>
              <a:rPr lang="sv-FI" b="1" dirty="0"/>
            </a:br>
            <a:r>
              <a:rPr lang="sv-FI" b="1" dirty="0"/>
              <a:t>- inte som en grund för påbörjandet av ytbeläggningsarbeten.</a:t>
            </a:r>
          </a:p>
          <a:p>
            <a:pPr fontAlgn="base"/>
            <a:r>
              <a:rPr lang="sv-FI" b="1" dirty="0"/>
              <a:t>Om tidtabellen är tajt, kan snabbtorkande betong användas.</a:t>
            </a:r>
          </a:p>
          <a:p>
            <a:pPr fontAlgn="base"/>
            <a:endParaRPr lang="sv-FI" b="1" dirty="0"/>
          </a:p>
          <a:p>
            <a:pPr fontAlgn="base"/>
            <a:r>
              <a:rPr lang="sv-FI" b="1" dirty="0"/>
              <a:t>Då måste man beakta, att torkningskrympningen är större,​ och detta ökar risken för att </a:t>
            </a:r>
            <a:r>
              <a:rPr lang="sv-FI" b="1" dirty="0" err="1"/>
              <a:t>ytmaterial</a:t>
            </a:r>
            <a:r>
              <a:rPr lang="sv-FI" b="1" dirty="0"/>
              <a:t> lossnar vid ett senare skede.</a:t>
            </a:r>
          </a:p>
          <a:p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ABC13A-68D6-4D82-88B1-FAFDA0F79B0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/>
              <a:t>2019</a:t>
            </a:r>
            <a:endParaRPr lang="fi-FI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E48A4F-952E-442D-98C5-4C05562107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68ACF4-E7A5-495E-8C31-8E9E3D5B0BFC}" type="slidenum">
              <a:rPr lang="fi-FI" smtClean="0"/>
              <a:pPr/>
              <a:t>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214706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/>
              <a:t>Saker som inverkar på torktiden:</a:t>
            </a:r>
          </a:p>
        </p:txBody>
      </p:sp>
      <p:sp>
        <p:nvSpPr>
          <p:cNvPr id="1628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73238"/>
            <a:ext cx="8229600" cy="4398961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defRPr/>
            </a:pPr>
            <a:r>
              <a:rPr lang="sv-FI" sz="2459" dirty="0">
                <a:ea typeface="ＭＳ Ｐゴシック" pitchFamily="34" charset="-128"/>
              </a:rPr>
              <a:t>Torkningshastigheten kan vara dubbelt så stor med betong av en högre hållfasthetsklass, jämfört med vanlig betong.</a:t>
            </a:r>
          </a:p>
          <a:p>
            <a:pPr>
              <a:lnSpc>
                <a:spcPct val="120000"/>
              </a:lnSpc>
              <a:defRPr/>
            </a:pPr>
            <a:r>
              <a:rPr lang="sv-FI" sz="2459" dirty="0">
                <a:ea typeface="ＭＳ Ｐゴシック" pitchFamily="34" charset="-128"/>
              </a:rPr>
              <a:t>En struktur, som torkar endast från en riktning, torkar 2-3 gånger långsammare än en struktur som torkar från båda sidorna.</a:t>
            </a:r>
          </a:p>
          <a:p>
            <a:pPr>
              <a:lnSpc>
                <a:spcPct val="120000"/>
              </a:lnSpc>
              <a:defRPr/>
            </a:pPr>
            <a:r>
              <a:rPr lang="sv-FI" sz="2459" dirty="0">
                <a:ea typeface="ＭＳ Ｐゴシック" pitchFamily="34" charset="-128"/>
              </a:rPr>
              <a:t>I de flesta fallen halveras betongens torkningstid, om man höjer på betongens temperatur med 10 grader.</a:t>
            </a:r>
          </a:p>
          <a:p>
            <a:pPr>
              <a:lnSpc>
                <a:spcPct val="120000"/>
              </a:lnSpc>
              <a:defRPr/>
            </a:pPr>
            <a:r>
              <a:rPr lang="sv-FI" sz="2459" dirty="0"/>
              <a:t>Om den relativa luftfuktigheten (RH) sjunker från 60 % till 50 %, kommer torktiden att ´bli ungefär 20 % snabbare</a:t>
            </a:r>
            <a:r>
              <a:rPr lang="sv-FI" sz="2459" dirty="0">
                <a:ea typeface="ＭＳ Ｐゴシック" pitchFamily="34" charset="-128"/>
              </a:rPr>
              <a:t>.</a:t>
            </a:r>
          </a:p>
          <a:p>
            <a:pPr>
              <a:lnSpc>
                <a:spcPct val="120000"/>
              </a:lnSpc>
              <a:defRPr/>
            </a:pPr>
            <a:r>
              <a:rPr lang="sv-FI" sz="2459" dirty="0">
                <a:ea typeface="ＭＳ Ｐゴシック" pitchFamily="34" charset="-128"/>
              </a:rPr>
              <a:t>Om </a:t>
            </a:r>
            <a:r>
              <a:rPr lang="sv-FI" sz="2459" dirty="0" err="1">
                <a:ea typeface="ＭＳ Ｐゴシック" pitchFamily="34" charset="-128"/>
              </a:rPr>
              <a:t>RH:n</a:t>
            </a:r>
            <a:r>
              <a:rPr lang="sv-FI" sz="2459" dirty="0">
                <a:ea typeface="ＭＳ Ｐゴシック" pitchFamily="34" charset="-128"/>
              </a:rPr>
              <a:t> är under 50% så sker torkningen inte väsentligt mycket snabbare, men om luftfuktigheten är över 60 % så fördröjs torkningen rejält.</a:t>
            </a:r>
          </a:p>
          <a:p>
            <a:pPr>
              <a:lnSpc>
                <a:spcPct val="120000"/>
              </a:lnSpc>
              <a:defRPr/>
            </a:pPr>
            <a:r>
              <a:rPr lang="sv-FI" sz="2459" dirty="0">
                <a:ea typeface="ＭＳ Ｐゴシック" pitchFamily="34" charset="-128"/>
              </a:rPr>
              <a:t>Om betongen blir våt på nytt under torkningsperioden, fördröjs torktiden 1,4–2-faldigt.</a:t>
            </a:r>
          </a:p>
          <a:p>
            <a:pPr>
              <a:lnSpc>
                <a:spcPct val="120000"/>
              </a:lnSpc>
              <a:defRPr/>
            </a:pPr>
            <a:r>
              <a:rPr lang="sv-FI" sz="2459" dirty="0">
                <a:ea typeface="ＭＳ Ｐゴシック" pitchFamily="34" charset="-128"/>
              </a:rPr>
              <a:t>Målnivån för strukturens relativa luftfuktigheten varierar enligt ytbeläggningsmaterial och har en inverkan på torktiden.</a:t>
            </a:r>
          </a:p>
          <a:p>
            <a:pPr marL="336774" indent="-336774">
              <a:lnSpc>
                <a:spcPct val="80000"/>
              </a:lnSpc>
              <a:defRPr/>
            </a:pPr>
            <a:endParaRPr lang="sv-FI" sz="2471" dirty="0">
              <a:ea typeface="ＭＳ Ｐゴシック" pitchFamily="34" charset="-128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370552-ACB6-483D-BD7C-6608D57E9C3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/>
              <a:t>2019</a:t>
            </a:r>
            <a:endParaRPr lang="fi-FI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B2004F2-2D10-47AC-B0B5-F983DE3484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68ACF4-E7A5-495E-8C31-8E9E3D5B0BFC}" type="slidenum">
              <a:rPr lang="fi-FI" smtClean="0"/>
              <a:pPr/>
              <a:t>6</a:t>
            </a:fld>
            <a:endParaRPr lang="fi-FI" dirty="0"/>
          </a:p>
        </p:txBody>
      </p:sp>
      <p:sp>
        <p:nvSpPr>
          <p:cNvPr id="65540" name="TextBox 4"/>
          <p:cNvSpPr txBox="1">
            <a:spLocks noChangeArrowheads="1"/>
          </p:cNvSpPr>
          <p:nvPr/>
        </p:nvSpPr>
        <p:spPr bwMode="auto">
          <a:xfrm>
            <a:off x="7712795" y="157806"/>
            <a:ext cx="1103193" cy="384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803" tIns="44901" rIns="89803" bIns="4490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sv-FI" sz="1853" dirty="0"/>
              <a:t>Torkning</a:t>
            </a:r>
          </a:p>
        </p:txBody>
      </p:sp>
    </p:spTree>
    <p:extLst>
      <p:ext uri="{BB962C8B-B14F-4D97-AF65-F5344CB8AC3E}">
        <p14:creationId xmlns:p14="http://schemas.microsoft.com/office/powerpoint/2010/main" val="15207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FI" sz="2883" dirty="0"/>
              <a:t>Uppgift:</a:t>
            </a:r>
            <a:br>
              <a:rPr lang="sv-FI" sz="2883" dirty="0"/>
            </a:br>
            <a:r>
              <a:rPr lang="sv-FI" sz="2883" dirty="0"/>
              <a:t>Planera utförandet av en betongplatta som torkar så snabbt som möjligt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3238"/>
            <a:ext cx="8229600" cy="430752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v-FI" b="1" dirty="0"/>
              <a:t>Olika sätt att göra torkningen av betong snabbare:</a:t>
            </a:r>
          </a:p>
          <a:p>
            <a:r>
              <a:rPr lang="sv-FI" sz="2368" dirty="0">
                <a:cs typeface="Arial"/>
              </a:rPr>
              <a:t>I betongtillverkning används ett </a:t>
            </a:r>
            <a:r>
              <a:rPr lang="sv-FI" sz="2368" dirty="0"/>
              <a:t>lågt vattencementtal och </a:t>
            </a:r>
            <a:r>
              <a:rPr lang="fi-FI" sz="2471" dirty="0" err="1"/>
              <a:t>flyttillsatsmedel</a:t>
            </a:r>
            <a:endParaRPr lang="sv-FI" sz="2368" dirty="0"/>
          </a:p>
          <a:p>
            <a:r>
              <a:rPr lang="sv-FI" sz="2368" dirty="0" err="1"/>
              <a:t>Serieresistiva</a:t>
            </a:r>
            <a:r>
              <a:rPr lang="sv-FI" sz="2368" dirty="0"/>
              <a:t> värmekablar monteras till armeringen och således kan </a:t>
            </a:r>
            <a:r>
              <a:rPr lang="sv-FI" sz="2368" dirty="0">
                <a:latin typeface="Arial" charset="0"/>
                <a:cs typeface="Arial" charset="0"/>
              </a:rPr>
              <a:t>betongen värmas upp</a:t>
            </a:r>
          </a:p>
          <a:p>
            <a:r>
              <a:rPr lang="sv-FI" sz="2368" dirty="0"/>
              <a:t>Underlaget och byggområdet värms upp i förväg och temperaturen hålls på en hög nivå</a:t>
            </a:r>
          </a:p>
          <a:p>
            <a:r>
              <a:rPr lang="sv-FI" sz="2368" dirty="0"/>
              <a:t>gjutningen skyddas med plast under 1-2 veckors tid</a:t>
            </a:r>
          </a:p>
          <a:p>
            <a:r>
              <a:rPr lang="sv-FI" sz="2368" dirty="0"/>
              <a:t>Lufttemperaturen skall vara över 20 grader och den relativa fuktigheten ungefär 50%</a:t>
            </a:r>
          </a:p>
          <a:p>
            <a:endParaRPr lang="fi-FI" sz="2368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F5B974-86D9-4165-A064-3C4CCE110AF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/>
              <a:t>2019</a:t>
            </a:r>
            <a:endParaRPr lang="fi-FI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A8D3A7-ADED-44F5-A9F6-09493DB277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68ACF4-E7A5-495E-8C31-8E9E3D5B0BFC}" type="slidenum">
              <a:rPr lang="fi-FI" smtClean="0"/>
              <a:pPr/>
              <a:t>7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84471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0314" y="1628233"/>
            <a:ext cx="3292429" cy="4753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0" name="Kuvatekstiellipsi 8"/>
          <p:cNvSpPr>
            <a:spLocks noChangeArrowheads="1"/>
          </p:cNvSpPr>
          <p:nvPr/>
        </p:nvSpPr>
        <p:spPr bwMode="auto">
          <a:xfrm>
            <a:off x="5777547" y="1209841"/>
            <a:ext cx="2343068" cy="1584325"/>
          </a:xfrm>
          <a:prstGeom prst="wedgeEllipseCallout">
            <a:avLst>
              <a:gd name="adj1" fmla="val -89108"/>
              <a:gd name="adj2" fmla="val 97618"/>
            </a:avLst>
          </a:prstGeom>
          <a:solidFill>
            <a:schemeClr val="accent1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lIns="89803" tIns="44901" rIns="89803" bIns="44901" anchor="ctr"/>
          <a:lstStyle/>
          <a:p>
            <a:pPr algn="ctr"/>
            <a:r>
              <a:rPr lang="sv-FI" sz="2200" b="1" dirty="0">
                <a:solidFill>
                  <a:srgbClr val="FFFFFF"/>
                </a:solidFill>
              </a:rPr>
              <a:t>Kom också </a:t>
            </a:r>
            <a:br>
              <a:rPr lang="sv-FI" sz="2200" b="1" dirty="0">
                <a:solidFill>
                  <a:srgbClr val="FFFFFF"/>
                </a:solidFill>
              </a:rPr>
            </a:br>
            <a:r>
              <a:rPr lang="sv-FI" sz="2200" b="1" dirty="0">
                <a:solidFill>
                  <a:srgbClr val="FFFFFF"/>
                </a:solidFill>
              </a:rPr>
              <a:t>ihåg att ventilera!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F71A2A1-288D-4D0D-ADDC-49256A5913A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/>
              <a:t>2019</a:t>
            </a:r>
            <a:endParaRPr lang="fi-FI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F1611A2-F9F3-4763-9996-A0B4EC64DB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68ACF4-E7A5-495E-8C31-8E9E3D5B0BFC}" type="slidenum">
              <a:rPr lang="fi-FI" smtClean="0"/>
              <a:pPr/>
              <a:t>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810045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uorakulmio 13"/>
          <p:cNvSpPr>
            <a:spLocks noChangeArrowheads="1"/>
          </p:cNvSpPr>
          <p:nvPr/>
        </p:nvSpPr>
        <p:spPr bwMode="auto">
          <a:xfrm>
            <a:off x="468312" y="1743604"/>
            <a:ext cx="8229599" cy="172190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89803" tIns="44901" rIns="89803" bIns="44901">
            <a:spAutoFit/>
          </a:bodyPr>
          <a:lstStyle/>
          <a:p>
            <a:pPr marL="336774" indent="-336774">
              <a:buFont typeface="Arial" panose="020B0604020202020204" pitchFamily="34" charset="0"/>
              <a:buChar char="•"/>
            </a:pPr>
            <a:r>
              <a:rPr lang="sv-FI" sz="2059" dirty="0"/>
              <a:t>Gapen mellan trösklarna och dörrarna, samt de små VVS-genomföringarna passar bra för byggplatsens ventilation</a:t>
            </a:r>
          </a:p>
          <a:p>
            <a:pPr marL="336774" indent="-336774">
              <a:buFont typeface="Arial" panose="020B0604020202020204" pitchFamily="34" charset="0"/>
              <a:buChar char="•"/>
            </a:pPr>
            <a:r>
              <a:rPr lang="sv-FI" sz="2059" dirty="0"/>
              <a:t>Luftfuktighet på byggplatsen mätas.</a:t>
            </a:r>
          </a:p>
          <a:p>
            <a:pPr marL="336774" indent="-336774">
              <a:buFont typeface="Arial" panose="020B0604020202020204" pitchFamily="34" charset="0"/>
              <a:buChar char="•"/>
            </a:pPr>
            <a:r>
              <a:rPr lang="sv-FI" sz="2059" dirty="0"/>
              <a:t>Med vädringsfönsterna justeras en lagom luftfuktighet.</a:t>
            </a:r>
          </a:p>
          <a:p>
            <a:pPr marL="336774" indent="-336774">
              <a:buFont typeface="Arial" panose="020B0604020202020204" pitchFamily="34" charset="0"/>
              <a:buChar char="•"/>
            </a:pPr>
            <a:r>
              <a:rPr lang="sv-FI" sz="2059" dirty="0"/>
              <a:t>Att hålla balkongdörrar öppna bara slösar energi i onödan. </a:t>
            </a:r>
          </a:p>
        </p:txBody>
      </p:sp>
      <p:pic>
        <p:nvPicPr>
          <p:cNvPr id="79875" name="Picture 3" descr="K:\702_L\70204\Valokuvat\Pohjola työmaat\Vuoreksen Eemeli\Kuva 1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90645" y="3844774"/>
            <a:ext cx="1317807" cy="153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6" name="Picture 5" descr="K:\702_L\70204\Valokuvat\Pohjola työmaat\Vuoreksen Eemeli\Kuva 3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18438" y="3844774"/>
            <a:ext cx="1391360" cy="153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3844774"/>
            <a:ext cx="1269278" cy="150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8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9299" y="3844774"/>
            <a:ext cx="1908612" cy="153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4230" y="5353857"/>
            <a:ext cx="1577444" cy="583121"/>
          </a:xfrm>
          <a:prstGeom prst="rect">
            <a:avLst/>
          </a:prstGeom>
          <a:noFill/>
        </p:spPr>
        <p:txBody>
          <a:bodyPr wrap="square" lIns="89803" tIns="44901" rIns="89803" bIns="44901" rtlCol="0">
            <a:spAutoFit/>
          </a:bodyPr>
          <a:lstStyle/>
          <a:p>
            <a:pPr algn="ctr"/>
            <a:r>
              <a:rPr lang="sv-FI" sz="1600" dirty="0"/>
              <a:t>Hål Ø160 mm </a:t>
            </a:r>
          </a:p>
          <a:p>
            <a:pPr algn="ctr"/>
            <a:r>
              <a:rPr lang="sv-FI" sz="1600" dirty="0"/>
              <a:t>40-100 m</a:t>
            </a:r>
            <a:r>
              <a:rPr lang="sv-FI" sz="1600" baseline="30000" dirty="0"/>
              <a:t>3</a:t>
            </a:r>
            <a:r>
              <a:rPr lang="sv-FI" sz="1600" dirty="0"/>
              <a:t>/h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64658" y="5353857"/>
            <a:ext cx="1295446" cy="829343"/>
          </a:xfrm>
          <a:prstGeom prst="rect">
            <a:avLst/>
          </a:prstGeom>
          <a:noFill/>
        </p:spPr>
        <p:txBody>
          <a:bodyPr wrap="none" lIns="89803" tIns="44901" rIns="89803" bIns="44901" rtlCol="0">
            <a:spAutoFit/>
          </a:bodyPr>
          <a:lstStyle/>
          <a:p>
            <a:pPr algn="ctr"/>
            <a:r>
              <a:rPr lang="sv-FI" sz="1600" dirty="0"/>
              <a:t>Tröskel gap</a:t>
            </a:r>
            <a:br>
              <a:rPr lang="sv-FI" sz="1600" dirty="0"/>
            </a:br>
            <a:r>
              <a:rPr lang="sv-FI" sz="1600" dirty="0"/>
              <a:t>5 cm</a:t>
            </a:r>
          </a:p>
          <a:p>
            <a:pPr algn="ctr"/>
            <a:r>
              <a:rPr lang="sv-FI" sz="1600" dirty="0"/>
              <a:t>70-200 m</a:t>
            </a:r>
            <a:r>
              <a:rPr lang="sv-FI" sz="1600" baseline="30000" dirty="0"/>
              <a:t>3</a:t>
            </a:r>
            <a:r>
              <a:rPr lang="sv-FI" sz="1600" dirty="0"/>
              <a:t>/h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29612" y="5353857"/>
            <a:ext cx="1617651" cy="583121"/>
          </a:xfrm>
          <a:prstGeom prst="rect">
            <a:avLst/>
          </a:prstGeom>
          <a:noFill/>
        </p:spPr>
        <p:txBody>
          <a:bodyPr wrap="none" lIns="89803" tIns="44901" rIns="89803" bIns="44901" rtlCol="0">
            <a:spAutoFit/>
          </a:bodyPr>
          <a:lstStyle/>
          <a:p>
            <a:pPr algn="ctr"/>
            <a:r>
              <a:rPr lang="sv-FI" sz="1600" dirty="0"/>
              <a:t>Vädringsfönster</a:t>
            </a:r>
          </a:p>
          <a:p>
            <a:pPr algn="ctr"/>
            <a:r>
              <a:rPr lang="sv-FI" sz="1600" dirty="0"/>
              <a:t>0-2000 m</a:t>
            </a:r>
            <a:r>
              <a:rPr lang="sv-FI" sz="1600" baseline="30000" dirty="0"/>
              <a:t>3</a:t>
            </a:r>
            <a:r>
              <a:rPr lang="sv-FI" sz="1600" dirty="0"/>
              <a:t>/h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767076" y="5353857"/>
            <a:ext cx="1908612" cy="583121"/>
          </a:xfrm>
          <a:prstGeom prst="rect">
            <a:avLst/>
          </a:prstGeom>
          <a:noFill/>
        </p:spPr>
        <p:txBody>
          <a:bodyPr wrap="square" lIns="89803" tIns="44901" rIns="89803" bIns="44901" rtlCol="0">
            <a:spAutoFit/>
          </a:bodyPr>
          <a:lstStyle/>
          <a:p>
            <a:pPr algn="ctr"/>
            <a:r>
              <a:rPr lang="sv-FI" sz="1600" dirty="0"/>
              <a:t>Dörröppning</a:t>
            </a:r>
          </a:p>
          <a:p>
            <a:pPr algn="ctr"/>
            <a:r>
              <a:rPr lang="sv-FI" sz="1600" dirty="0"/>
              <a:t>0-10000 m</a:t>
            </a:r>
            <a:r>
              <a:rPr lang="sv-FI" sz="1600" baseline="30000" dirty="0"/>
              <a:t>3</a:t>
            </a:r>
            <a:r>
              <a:rPr lang="sv-FI" sz="1600" dirty="0"/>
              <a:t>/h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1546FD6-E2D8-4B52-8861-D21288127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altLang="fi-FI" dirty="0">
                <a:latin typeface="Myriad Pro" charset="0"/>
                <a:ea typeface="DejaVu Sans" pitchFamily="34" charset="0"/>
                <a:cs typeface="DejaVu Sans" pitchFamily="34" charset="0"/>
              </a:rPr>
              <a:t>Byggplatsens ventilation</a:t>
            </a:r>
            <a:br>
              <a:rPr lang="sv-FI" altLang="fi-FI" dirty="0">
                <a:latin typeface="Myriad Pro" charset="0"/>
                <a:ea typeface="DejaVu Sans" pitchFamily="34" charset="0"/>
                <a:cs typeface="DejaVu Sans" pitchFamily="34" charset="0"/>
              </a:rPr>
            </a:b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894C39-AD7C-4CDD-903D-F943A48CC81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/>
              <a:t>2019</a:t>
            </a:r>
            <a:endParaRPr lang="fi-FI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A8DBEC-A642-412A-B53A-79B5726FDF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68ACF4-E7A5-495E-8C31-8E9E3D5B0BFC}" type="slidenum">
              <a:rPr lang="fi-FI" smtClean="0"/>
              <a:pPr/>
              <a:t>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18120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US_4-3">
  <a:themeElements>
    <a:clrScheme name="Motiva BUS Finland">
      <a:dk1>
        <a:srgbClr val="005CA8"/>
      </a:dk1>
      <a:lt1>
        <a:sysClr val="window" lastClr="FFFFFF"/>
      </a:lt1>
      <a:dk2>
        <a:srgbClr val="000000"/>
      </a:dk2>
      <a:lt2>
        <a:srgbClr val="E0E0E0"/>
      </a:lt2>
      <a:accent1>
        <a:srgbClr val="005CA8"/>
      </a:accent1>
      <a:accent2>
        <a:srgbClr val="EB6608"/>
      </a:accent2>
      <a:accent3>
        <a:srgbClr val="009EE2"/>
      </a:accent3>
      <a:accent4>
        <a:srgbClr val="5BC4F1"/>
      </a:accent4>
      <a:accent5>
        <a:srgbClr val="FFEC00"/>
      </a:accent5>
      <a:accent6>
        <a:srgbClr val="F8CAA9"/>
      </a:accent6>
      <a:hlink>
        <a:srgbClr val="005CA8"/>
      </a:hlink>
      <a:folHlink>
        <a:srgbClr val="009EE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US_4-3" id="{424A63F7-A929-468D-9ED0-15F23040014C}" vid="{55B1D400-09AC-499E-B69D-32E92CF65373}"/>
    </a:ext>
  </a:extLst>
</a:theme>
</file>

<file path=ppt/theme/theme2.xml><?xml version="1.0" encoding="utf-8"?>
<a:theme xmlns:a="http://schemas.openxmlformats.org/drawingml/2006/main" name="1_BUS_4-3">
  <a:themeElements>
    <a:clrScheme name="Motiva BUS Finland">
      <a:dk1>
        <a:srgbClr val="005CA8"/>
      </a:dk1>
      <a:lt1>
        <a:sysClr val="window" lastClr="FFFFFF"/>
      </a:lt1>
      <a:dk2>
        <a:srgbClr val="000000"/>
      </a:dk2>
      <a:lt2>
        <a:srgbClr val="E0E0E0"/>
      </a:lt2>
      <a:accent1>
        <a:srgbClr val="005CA8"/>
      </a:accent1>
      <a:accent2>
        <a:srgbClr val="EB6608"/>
      </a:accent2>
      <a:accent3>
        <a:srgbClr val="009EE2"/>
      </a:accent3>
      <a:accent4>
        <a:srgbClr val="5BC4F1"/>
      </a:accent4>
      <a:accent5>
        <a:srgbClr val="FFEC00"/>
      </a:accent5>
      <a:accent6>
        <a:srgbClr val="F8CAA9"/>
      </a:accent6>
      <a:hlink>
        <a:srgbClr val="005CA8"/>
      </a:hlink>
      <a:folHlink>
        <a:srgbClr val="009EE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US_4-3" id="{E090C246-9715-452B-BDDB-3AA6E50A71C3}" vid="{EC973ED1-DAE1-44EF-87D3-1C0E62F1D4E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BUS_4-3</Template>
  <TotalTime>17</TotalTime>
  <Words>809</Words>
  <Application>Microsoft Office PowerPoint</Application>
  <PresentationFormat>On-screen Show (4:3)</PresentationFormat>
  <Paragraphs>205</Paragraphs>
  <Slides>14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ＭＳ Ｐゴシック</vt:lpstr>
      <vt:lpstr>ＭＳ Ｐゴシック</vt:lpstr>
      <vt:lpstr>Arial</vt:lpstr>
      <vt:lpstr>Calibri</vt:lpstr>
      <vt:lpstr>DejaVu Sans</vt:lpstr>
      <vt:lpstr>Myriad Pro</vt:lpstr>
      <vt:lpstr>Times New Roman</vt:lpstr>
      <vt:lpstr>Wingdings</vt:lpstr>
      <vt:lpstr>BUS_4-3</vt:lpstr>
      <vt:lpstr>1_BUS_4-3</vt:lpstr>
      <vt:lpstr> Byggets klimathantering och torkning av strukturer</vt:lpstr>
      <vt:lpstr>Klimathanterings utmaningar</vt:lpstr>
      <vt:lpstr>Luftfuktighet och vattenmängd</vt:lpstr>
      <vt:lpstr>Strukturell fukt som frigörs från betong</vt:lpstr>
      <vt:lpstr>Att estimera betongens torkningstid  </vt:lpstr>
      <vt:lpstr>Saker som inverkar på torktiden:</vt:lpstr>
      <vt:lpstr>Uppgift: Planera utförandet av en betongplatta som torkar så snabbt som möjligt</vt:lpstr>
      <vt:lpstr>PowerPoint Presentation</vt:lpstr>
      <vt:lpstr>Byggplatsens ventilation </vt:lpstr>
      <vt:lpstr>Uppgift: Hur mycket vattenånga avlägsnas med hjälp av ventilation, från en 10 000 m3 (ungefär 50 bostäder) stort bostadshöghusbyggplats, då ute- och inneluften växlas för en gång?</vt:lpstr>
      <vt:lpstr>Sorptionsavfuktare</vt:lpstr>
      <vt:lpstr>Kondensavfuktare</vt:lpstr>
      <vt:lpstr>PowerPoint Presentation</vt:lpstr>
      <vt:lpstr>Tack!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Byggets klimathantering och torkning av strukturer</dc:title>
  <dc:creator>Kirsi-Maaria Forssell</dc:creator>
  <cp:lastModifiedBy>Kirsi-Maaria Forssell</cp:lastModifiedBy>
  <cp:revision>5</cp:revision>
  <dcterms:created xsi:type="dcterms:W3CDTF">2019-09-01T13:02:18Z</dcterms:created>
  <dcterms:modified xsi:type="dcterms:W3CDTF">2020-03-09T09:42:45Z</dcterms:modified>
</cp:coreProperties>
</file>